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71" r:id="rId3"/>
    <p:sldId id="294" r:id="rId5"/>
    <p:sldId id="345" r:id="rId6"/>
    <p:sldId id="347" r:id="rId7"/>
    <p:sldId id="349" r:id="rId8"/>
    <p:sldId id="346" r:id="rId9"/>
  </p:sldIdLst>
  <p:sldSz cx="12192000" cy="6858000"/>
  <p:notesSz cx="6858000" cy="9144000"/>
  <p:custDataLst>
    <p:tags r:id="rId14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 userDrawn="1">
          <p15:clr>
            <a:srgbClr val="A4A3A4"/>
          </p15:clr>
        </p15:guide>
        <p15:guide id="2" pos="38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7EDA"/>
    <a:srgbClr val="7C50D9"/>
    <a:srgbClr val="7048C9"/>
    <a:srgbClr val="392469"/>
    <a:srgbClr val="2A1B4D"/>
    <a:srgbClr val="F8F8F8"/>
    <a:srgbClr val="D0459E"/>
    <a:srgbClr val="EA4FAD"/>
    <a:srgbClr val="46B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2" autoAdjust="0"/>
    <p:restoredTop sz="94004" autoAdjust="0"/>
  </p:normalViewPr>
  <p:slideViewPr>
    <p:cSldViewPr snapToGrid="0" showGuides="1">
      <p:cViewPr>
        <p:scale>
          <a:sx n="70" d="100"/>
          <a:sy n="70" d="100"/>
        </p:scale>
        <p:origin x="1698" y="930"/>
      </p:cViewPr>
      <p:guideLst>
        <p:guide orient="horz" pos="2190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9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32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952DD-E347-4E5D-A9C5-FBF5EEF4F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7381-B995-48C7-A1F4-83209846D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190625"/>
            <a:ext cx="10610850" cy="447675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20228076" flipH="1">
            <a:off x="5746658" y="339661"/>
            <a:ext cx="1807606" cy="3012676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 rot="21287747">
            <a:off x="6119934" y="784237"/>
            <a:ext cx="1276152" cy="2125866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-1" fmla="*/ 0 w 2754630"/>
              <a:gd name="connsiteY0-2" fmla="*/ 0 h 5486400"/>
              <a:gd name="connsiteX1-3" fmla="*/ 2754630 w 2754630"/>
              <a:gd name="connsiteY1-4" fmla="*/ 15240 h 5486400"/>
              <a:gd name="connsiteX2-5" fmla="*/ 2571750 w 2754630"/>
              <a:gd name="connsiteY2-6" fmla="*/ 5486400 h 5486400"/>
              <a:gd name="connsiteX3-7" fmla="*/ 0 w 2754630"/>
              <a:gd name="connsiteY3-8" fmla="*/ 5486400 h 5486400"/>
              <a:gd name="connsiteX4-9" fmla="*/ 0 w 2754630"/>
              <a:gd name="connsiteY4-10" fmla="*/ 0 h 5486400"/>
              <a:gd name="connsiteX0-11" fmla="*/ 0 w 2945130"/>
              <a:gd name="connsiteY0-12" fmla="*/ 0 h 5486400"/>
              <a:gd name="connsiteX1-13" fmla="*/ 2945130 w 2945130"/>
              <a:gd name="connsiteY1-14" fmla="*/ 68580 h 5486400"/>
              <a:gd name="connsiteX2-15" fmla="*/ 2571750 w 2945130"/>
              <a:gd name="connsiteY2-16" fmla="*/ 5486400 h 5486400"/>
              <a:gd name="connsiteX3-17" fmla="*/ 0 w 2945130"/>
              <a:gd name="connsiteY3-18" fmla="*/ 5486400 h 5486400"/>
              <a:gd name="connsiteX4-19" fmla="*/ 0 w 2945130"/>
              <a:gd name="connsiteY4-20" fmla="*/ 0 h 5486400"/>
              <a:gd name="connsiteX0-21" fmla="*/ 0 w 2922270"/>
              <a:gd name="connsiteY0-22" fmla="*/ 0 h 5486400"/>
              <a:gd name="connsiteX1-23" fmla="*/ 2922270 w 2922270"/>
              <a:gd name="connsiteY1-24" fmla="*/ 68580 h 5486400"/>
              <a:gd name="connsiteX2-25" fmla="*/ 2571750 w 2922270"/>
              <a:gd name="connsiteY2-26" fmla="*/ 5486400 h 5486400"/>
              <a:gd name="connsiteX3-27" fmla="*/ 0 w 2922270"/>
              <a:gd name="connsiteY3-28" fmla="*/ 5486400 h 5486400"/>
              <a:gd name="connsiteX4-29" fmla="*/ 0 w 2922270"/>
              <a:gd name="connsiteY4-30" fmla="*/ 0 h 5486400"/>
              <a:gd name="connsiteX0-31" fmla="*/ 0 w 2945130"/>
              <a:gd name="connsiteY0-32" fmla="*/ 0 h 5478780"/>
              <a:gd name="connsiteX1-33" fmla="*/ 2945130 w 2945130"/>
              <a:gd name="connsiteY1-34" fmla="*/ 60960 h 5478780"/>
              <a:gd name="connsiteX2-35" fmla="*/ 2594610 w 2945130"/>
              <a:gd name="connsiteY2-36" fmla="*/ 5478780 h 5478780"/>
              <a:gd name="connsiteX3-37" fmla="*/ 22860 w 2945130"/>
              <a:gd name="connsiteY3-38" fmla="*/ 5478780 h 5478780"/>
              <a:gd name="connsiteX4-39" fmla="*/ 0 w 2945130"/>
              <a:gd name="connsiteY4-40" fmla="*/ 0 h 5478780"/>
              <a:gd name="connsiteX0-41" fmla="*/ 0 w 2975610"/>
              <a:gd name="connsiteY0-42" fmla="*/ 0 h 5509260"/>
              <a:gd name="connsiteX1-43" fmla="*/ 2975610 w 2975610"/>
              <a:gd name="connsiteY1-44" fmla="*/ 91440 h 5509260"/>
              <a:gd name="connsiteX2-45" fmla="*/ 2625090 w 2975610"/>
              <a:gd name="connsiteY2-46" fmla="*/ 5509260 h 5509260"/>
              <a:gd name="connsiteX3-47" fmla="*/ 53340 w 2975610"/>
              <a:gd name="connsiteY3-48" fmla="*/ 5509260 h 5509260"/>
              <a:gd name="connsiteX4-49" fmla="*/ 0 w 2975610"/>
              <a:gd name="connsiteY4-50" fmla="*/ 0 h 5509260"/>
              <a:gd name="connsiteX0-51" fmla="*/ 0 w 2967990"/>
              <a:gd name="connsiteY0-52" fmla="*/ 0 h 5486400"/>
              <a:gd name="connsiteX1-53" fmla="*/ 2967990 w 2967990"/>
              <a:gd name="connsiteY1-54" fmla="*/ 68580 h 5486400"/>
              <a:gd name="connsiteX2-55" fmla="*/ 2617470 w 2967990"/>
              <a:gd name="connsiteY2-56" fmla="*/ 5486400 h 5486400"/>
              <a:gd name="connsiteX3-57" fmla="*/ 45720 w 2967990"/>
              <a:gd name="connsiteY3-58" fmla="*/ 5486400 h 5486400"/>
              <a:gd name="connsiteX4-59" fmla="*/ 0 w 2967990"/>
              <a:gd name="connsiteY4-60" fmla="*/ 0 h 5486400"/>
              <a:gd name="connsiteX0-61" fmla="*/ 0 w 3097530"/>
              <a:gd name="connsiteY0-62" fmla="*/ 0 h 5486400"/>
              <a:gd name="connsiteX1-63" fmla="*/ 2967990 w 3097530"/>
              <a:gd name="connsiteY1-64" fmla="*/ 68580 h 5486400"/>
              <a:gd name="connsiteX2-65" fmla="*/ 3097530 w 3097530"/>
              <a:gd name="connsiteY2-66" fmla="*/ 5242560 h 5486400"/>
              <a:gd name="connsiteX3-67" fmla="*/ 45720 w 3097530"/>
              <a:gd name="connsiteY3-68" fmla="*/ 5486400 h 5486400"/>
              <a:gd name="connsiteX4-69" fmla="*/ 0 w 3097530"/>
              <a:gd name="connsiteY4-70" fmla="*/ 0 h 5486400"/>
              <a:gd name="connsiteX0-71" fmla="*/ 0 w 3166110"/>
              <a:gd name="connsiteY0-72" fmla="*/ 0 h 5486400"/>
              <a:gd name="connsiteX1-73" fmla="*/ 2967990 w 3166110"/>
              <a:gd name="connsiteY1-74" fmla="*/ 68580 h 5486400"/>
              <a:gd name="connsiteX2-75" fmla="*/ 3166110 w 3166110"/>
              <a:gd name="connsiteY2-76" fmla="*/ 5128260 h 5486400"/>
              <a:gd name="connsiteX3-77" fmla="*/ 45720 w 3166110"/>
              <a:gd name="connsiteY3-78" fmla="*/ 5486400 h 5486400"/>
              <a:gd name="connsiteX4-79" fmla="*/ 0 w 3166110"/>
              <a:gd name="connsiteY4-80" fmla="*/ 0 h 5486400"/>
              <a:gd name="connsiteX0-81" fmla="*/ 0 w 3128010"/>
              <a:gd name="connsiteY0-82" fmla="*/ 0 h 5486400"/>
              <a:gd name="connsiteX1-83" fmla="*/ 2967990 w 3128010"/>
              <a:gd name="connsiteY1-84" fmla="*/ 68580 h 5486400"/>
              <a:gd name="connsiteX2-85" fmla="*/ 3128010 w 3128010"/>
              <a:gd name="connsiteY2-86" fmla="*/ 5113020 h 5486400"/>
              <a:gd name="connsiteX3-87" fmla="*/ 45720 w 3128010"/>
              <a:gd name="connsiteY3-88" fmla="*/ 5486400 h 5486400"/>
              <a:gd name="connsiteX4-89" fmla="*/ 0 w 3128010"/>
              <a:gd name="connsiteY4-90" fmla="*/ 0 h 5486400"/>
              <a:gd name="connsiteX0-91" fmla="*/ 0 w 3120390"/>
              <a:gd name="connsiteY0-92" fmla="*/ 0 h 5486400"/>
              <a:gd name="connsiteX1-93" fmla="*/ 2967990 w 3120390"/>
              <a:gd name="connsiteY1-94" fmla="*/ 68580 h 5486400"/>
              <a:gd name="connsiteX2-95" fmla="*/ 3120390 w 3120390"/>
              <a:gd name="connsiteY2-96" fmla="*/ 5105400 h 5486400"/>
              <a:gd name="connsiteX3-97" fmla="*/ 45720 w 3120390"/>
              <a:gd name="connsiteY3-98" fmla="*/ 5486400 h 5486400"/>
              <a:gd name="connsiteX4-99" fmla="*/ 0 w 3120390"/>
              <a:gd name="connsiteY4-100" fmla="*/ 0 h 5486400"/>
              <a:gd name="connsiteX0-101" fmla="*/ 0 w 3120390"/>
              <a:gd name="connsiteY0-102" fmla="*/ 0 h 5486400"/>
              <a:gd name="connsiteX1-103" fmla="*/ 2967990 w 3120390"/>
              <a:gd name="connsiteY1-104" fmla="*/ 68580 h 5486400"/>
              <a:gd name="connsiteX2-105" fmla="*/ 3120390 w 3120390"/>
              <a:gd name="connsiteY2-106" fmla="*/ 5090160 h 5486400"/>
              <a:gd name="connsiteX3-107" fmla="*/ 45720 w 3120390"/>
              <a:gd name="connsiteY3-108" fmla="*/ 5486400 h 5486400"/>
              <a:gd name="connsiteX4-109" fmla="*/ 0 w 3120390"/>
              <a:gd name="connsiteY4-110" fmla="*/ 0 h 5486400"/>
              <a:gd name="connsiteX0-111" fmla="*/ 0 w 3143250"/>
              <a:gd name="connsiteY0-112" fmla="*/ 0 h 5486400"/>
              <a:gd name="connsiteX1-113" fmla="*/ 2967990 w 3143250"/>
              <a:gd name="connsiteY1-114" fmla="*/ 68580 h 5486400"/>
              <a:gd name="connsiteX2-115" fmla="*/ 3143250 w 3143250"/>
              <a:gd name="connsiteY2-116" fmla="*/ 5082540 h 5486400"/>
              <a:gd name="connsiteX3-117" fmla="*/ 45720 w 3143250"/>
              <a:gd name="connsiteY3-118" fmla="*/ 5486400 h 5486400"/>
              <a:gd name="connsiteX4-119" fmla="*/ 0 w 3143250"/>
              <a:gd name="connsiteY4-120" fmla="*/ 0 h 5486400"/>
              <a:gd name="connsiteX0-121" fmla="*/ 0 w 3143250"/>
              <a:gd name="connsiteY0-122" fmla="*/ 0 h 5486400"/>
              <a:gd name="connsiteX1-123" fmla="*/ 2967990 w 3143250"/>
              <a:gd name="connsiteY1-124" fmla="*/ 68580 h 5486400"/>
              <a:gd name="connsiteX2-125" fmla="*/ 3143250 w 3143250"/>
              <a:gd name="connsiteY2-126" fmla="*/ 5067300 h 5486400"/>
              <a:gd name="connsiteX3-127" fmla="*/ 45720 w 3143250"/>
              <a:gd name="connsiteY3-128" fmla="*/ 5486400 h 5486400"/>
              <a:gd name="connsiteX4-129" fmla="*/ 0 w 3143250"/>
              <a:gd name="connsiteY4-130" fmla="*/ 0 h 5486400"/>
              <a:gd name="connsiteX0-131" fmla="*/ 0 w 3143250"/>
              <a:gd name="connsiteY0-132" fmla="*/ 0 h 5364480"/>
              <a:gd name="connsiteX1-133" fmla="*/ 2967990 w 3143250"/>
              <a:gd name="connsiteY1-134" fmla="*/ 68580 h 5364480"/>
              <a:gd name="connsiteX2-135" fmla="*/ 3143250 w 3143250"/>
              <a:gd name="connsiteY2-136" fmla="*/ 5067300 h 5364480"/>
              <a:gd name="connsiteX3-137" fmla="*/ 137160 w 3143250"/>
              <a:gd name="connsiteY3-138" fmla="*/ 5364480 h 5364480"/>
              <a:gd name="connsiteX4-139" fmla="*/ 0 w 3143250"/>
              <a:gd name="connsiteY4-140" fmla="*/ 0 h 5364480"/>
              <a:gd name="connsiteX0-141" fmla="*/ 0 w 3143250"/>
              <a:gd name="connsiteY0-142" fmla="*/ 0 h 5212080"/>
              <a:gd name="connsiteX1-143" fmla="*/ 2967990 w 3143250"/>
              <a:gd name="connsiteY1-144" fmla="*/ 68580 h 5212080"/>
              <a:gd name="connsiteX2-145" fmla="*/ 3143250 w 3143250"/>
              <a:gd name="connsiteY2-146" fmla="*/ 5067300 h 5212080"/>
              <a:gd name="connsiteX3-147" fmla="*/ 152400 w 3143250"/>
              <a:gd name="connsiteY3-148" fmla="*/ 5212080 h 5212080"/>
              <a:gd name="connsiteX4-149" fmla="*/ 0 w 3143250"/>
              <a:gd name="connsiteY4-150" fmla="*/ 0 h 5212080"/>
              <a:gd name="connsiteX0-151" fmla="*/ 0 w 3143250"/>
              <a:gd name="connsiteY0-152" fmla="*/ 0 h 5113020"/>
              <a:gd name="connsiteX1-153" fmla="*/ 2967990 w 3143250"/>
              <a:gd name="connsiteY1-154" fmla="*/ 68580 h 5113020"/>
              <a:gd name="connsiteX2-155" fmla="*/ 3143250 w 3143250"/>
              <a:gd name="connsiteY2-156" fmla="*/ 5067300 h 5113020"/>
              <a:gd name="connsiteX3-157" fmla="*/ 198120 w 3143250"/>
              <a:gd name="connsiteY3-158" fmla="*/ 5113020 h 5113020"/>
              <a:gd name="connsiteX4-159" fmla="*/ 0 w 3143250"/>
              <a:gd name="connsiteY4-160" fmla="*/ 0 h 5113020"/>
              <a:gd name="connsiteX0-161" fmla="*/ 0 w 3143250"/>
              <a:gd name="connsiteY0-162" fmla="*/ 0 h 5097780"/>
              <a:gd name="connsiteX1-163" fmla="*/ 2967990 w 3143250"/>
              <a:gd name="connsiteY1-164" fmla="*/ 68580 h 5097780"/>
              <a:gd name="connsiteX2-165" fmla="*/ 3143250 w 3143250"/>
              <a:gd name="connsiteY2-166" fmla="*/ 5067300 h 5097780"/>
              <a:gd name="connsiteX3-167" fmla="*/ 236220 w 3143250"/>
              <a:gd name="connsiteY3-168" fmla="*/ 5097780 h 5097780"/>
              <a:gd name="connsiteX4-169" fmla="*/ 0 w 3143250"/>
              <a:gd name="connsiteY4-170" fmla="*/ 0 h 5097780"/>
              <a:gd name="connsiteX0-171" fmla="*/ 0 w 3143250"/>
              <a:gd name="connsiteY0-172" fmla="*/ 0 h 5067300"/>
              <a:gd name="connsiteX1-173" fmla="*/ 2967990 w 3143250"/>
              <a:gd name="connsiteY1-174" fmla="*/ 68580 h 5067300"/>
              <a:gd name="connsiteX2-175" fmla="*/ 3143250 w 3143250"/>
              <a:gd name="connsiteY2-176" fmla="*/ 5067300 h 5067300"/>
              <a:gd name="connsiteX3-177" fmla="*/ 236220 w 3143250"/>
              <a:gd name="connsiteY3-178" fmla="*/ 5029200 h 5067300"/>
              <a:gd name="connsiteX4-179" fmla="*/ 0 w 3143250"/>
              <a:gd name="connsiteY4-180" fmla="*/ 0 h 5067300"/>
              <a:gd name="connsiteX0-181" fmla="*/ 0 w 3143250"/>
              <a:gd name="connsiteY0-182" fmla="*/ 0 h 5067300"/>
              <a:gd name="connsiteX1-183" fmla="*/ 2967990 w 3143250"/>
              <a:gd name="connsiteY1-184" fmla="*/ 68580 h 5067300"/>
              <a:gd name="connsiteX2-185" fmla="*/ 3143250 w 3143250"/>
              <a:gd name="connsiteY2-186" fmla="*/ 5067300 h 5067300"/>
              <a:gd name="connsiteX3-187" fmla="*/ 266700 w 3143250"/>
              <a:gd name="connsiteY3-188" fmla="*/ 5067300 h 5067300"/>
              <a:gd name="connsiteX4-189" fmla="*/ 0 w 3143250"/>
              <a:gd name="connsiteY4-190" fmla="*/ 0 h 5067300"/>
              <a:gd name="connsiteX0-191" fmla="*/ 0 w 3143250"/>
              <a:gd name="connsiteY0-192" fmla="*/ 0 h 5067300"/>
              <a:gd name="connsiteX1-193" fmla="*/ 2967990 w 3143250"/>
              <a:gd name="connsiteY1-194" fmla="*/ 68580 h 5067300"/>
              <a:gd name="connsiteX2-195" fmla="*/ 3143250 w 3143250"/>
              <a:gd name="connsiteY2-196" fmla="*/ 5067300 h 5067300"/>
              <a:gd name="connsiteX3-197" fmla="*/ 259080 w 3143250"/>
              <a:gd name="connsiteY3-198" fmla="*/ 5067300 h 5067300"/>
              <a:gd name="connsiteX4-199" fmla="*/ 0 w 3143250"/>
              <a:gd name="connsiteY4-200" fmla="*/ 0 h 5067300"/>
              <a:gd name="connsiteX0-201" fmla="*/ 0 w 3128010"/>
              <a:gd name="connsiteY0-202" fmla="*/ 0 h 5067300"/>
              <a:gd name="connsiteX1-203" fmla="*/ 2967990 w 3128010"/>
              <a:gd name="connsiteY1-204" fmla="*/ 68580 h 5067300"/>
              <a:gd name="connsiteX2-205" fmla="*/ 3128010 w 3128010"/>
              <a:gd name="connsiteY2-206" fmla="*/ 5067300 h 5067300"/>
              <a:gd name="connsiteX3-207" fmla="*/ 259080 w 3128010"/>
              <a:gd name="connsiteY3-208" fmla="*/ 5067300 h 5067300"/>
              <a:gd name="connsiteX4-209" fmla="*/ 0 w 3128010"/>
              <a:gd name="connsiteY4-210" fmla="*/ 0 h 5067300"/>
              <a:gd name="connsiteX0-211" fmla="*/ 0 w 3105150"/>
              <a:gd name="connsiteY0-212" fmla="*/ 0 h 5074920"/>
              <a:gd name="connsiteX1-213" fmla="*/ 2967990 w 3105150"/>
              <a:gd name="connsiteY1-214" fmla="*/ 68580 h 5074920"/>
              <a:gd name="connsiteX2-215" fmla="*/ 3105150 w 3105150"/>
              <a:gd name="connsiteY2-216" fmla="*/ 5074920 h 5074920"/>
              <a:gd name="connsiteX3-217" fmla="*/ 259080 w 3105150"/>
              <a:gd name="connsiteY3-218" fmla="*/ 5067300 h 5074920"/>
              <a:gd name="connsiteX4-219" fmla="*/ 0 w 3105150"/>
              <a:gd name="connsiteY4-220" fmla="*/ 0 h 5074920"/>
              <a:gd name="connsiteX0-221" fmla="*/ 0 w 3082290"/>
              <a:gd name="connsiteY0-222" fmla="*/ 0 h 5074920"/>
              <a:gd name="connsiteX1-223" fmla="*/ 2967990 w 3082290"/>
              <a:gd name="connsiteY1-224" fmla="*/ 68580 h 5074920"/>
              <a:gd name="connsiteX2-225" fmla="*/ 3082290 w 3082290"/>
              <a:gd name="connsiteY2-226" fmla="*/ 5074920 h 5074920"/>
              <a:gd name="connsiteX3-227" fmla="*/ 259080 w 3082290"/>
              <a:gd name="connsiteY3-228" fmla="*/ 5067300 h 5074920"/>
              <a:gd name="connsiteX4-229" fmla="*/ 0 w 3082290"/>
              <a:gd name="connsiteY4-230" fmla="*/ 0 h 5074920"/>
              <a:gd name="connsiteX0-231" fmla="*/ 0 w 3059430"/>
              <a:gd name="connsiteY0-232" fmla="*/ 0 h 5074920"/>
              <a:gd name="connsiteX1-233" fmla="*/ 2967990 w 3059430"/>
              <a:gd name="connsiteY1-234" fmla="*/ 68580 h 5074920"/>
              <a:gd name="connsiteX2-235" fmla="*/ 3059430 w 3059430"/>
              <a:gd name="connsiteY2-236" fmla="*/ 5074920 h 5074920"/>
              <a:gd name="connsiteX3-237" fmla="*/ 259080 w 3059430"/>
              <a:gd name="connsiteY3-238" fmla="*/ 5067300 h 5074920"/>
              <a:gd name="connsiteX4-239" fmla="*/ 0 w 3059430"/>
              <a:gd name="connsiteY4-240" fmla="*/ 0 h 5074920"/>
              <a:gd name="connsiteX0-241" fmla="*/ 0 w 3105150"/>
              <a:gd name="connsiteY0-242" fmla="*/ 0 h 5052060"/>
              <a:gd name="connsiteX1-243" fmla="*/ 3013710 w 3105150"/>
              <a:gd name="connsiteY1-244" fmla="*/ 45720 h 5052060"/>
              <a:gd name="connsiteX2-245" fmla="*/ 3105150 w 3105150"/>
              <a:gd name="connsiteY2-246" fmla="*/ 5052060 h 5052060"/>
              <a:gd name="connsiteX3-247" fmla="*/ 304800 w 3105150"/>
              <a:gd name="connsiteY3-248" fmla="*/ 5044440 h 5052060"/>
              <a:gd name="connsiteX4-249" fmla="*/ 0 w 3105150"/>
              <a:gd name="connsiteY4-250" fmla="*/ 0 h 5052060"/>
              <a:gd name="connsiteX0-251" fmla="*/ 0 w 3120390"/>
              <a:gd name="connsiteY0-252" fmla="*/ 0 h 5052060"/>
              <a:gd name="connsiteX1-253" fmla="*/ 3028950 w 3120390"/>
              <a:gd name="connsiteY1-254" fmla="*/ 45720 h 5052060"/>
              <a:gd name="connsiteX2-255" fmla="*/ 3120390 w 3120390"/>
              <a:gd name="connsiteY2-256" fmla="*/ 5052060 h 5052060"/>
              <a:gd name="connsiteX3-257" fmla="*/ 320040 w 3120390"/>
              <a:gd name="connsiteY3-258" fmla="*/ 5044440 h 5052060"/>
              <a:gd name="connsiteX4-259" fmla="*/ 0 w 3120390"/>
              <a:gd name="connsiteY4-260" fmla="*/ 0 h 5052060"/>
              <a:gd name="connsiteX0-261" fmla="*/ 0 w 3120390"/>
              <a:gd name="connsiteY0-262" fmla="*/ 0 h 5052060"/>
              <a:gd name="connsiteX1-263" fmla="*/ 2990850 w 3120390"/>
              <a:gd name="connsiteY1-264" fmla="*/ 53340 h 5052060"/>
              <a:gd name="connsiteX2-265" fmla="*/ 3120390 w 3120390"/>
              <a:gd name="connsiteY2-266" fmla="*/ 5052060 h 5052060"/>
              <a:gd name="connsiteX3-267" fmla="*/ 320040 w 3120390"/>
              <a:gd name="connsiteY3-268" fmla="*/ 5044440 h 5052060"/>
              <a:gd name="connsiteX4-269" fmla="*/ 0 w 3120390"/>
              <a:gd name="connsiteY4-270" fmla="*/ 0 h 5052060"/>
              <a:gd name="connsiteX0-271" fmla="*/ 0 w 3120390"/>
              <a:gd name="connsiteY0-272" fmla="*/ 0 h 5052060"/>
              <a:gd name="connsiteX1-273" fmla="*/ 2952750 w 3120390"/>
              <a:gd name="connsiteY1-274" fmla="*/ 68580 h 5052060"/>
              <a:gd name="connsiteX2-275" fmla="*/ 3120390 w 3120390"/>
              <a:gd name="connsiteY2-276" fmla="*/ 5052060 h 5052060"/>
              <a:gd name="connsiteX3-277" fmla="*/ 320040 w 3120390"/>
              <a:gd name="connsiteY3-278" fmla="*/ 5044440 h 5052060"/>
              <a:gd name="connsiteX4-279" fmla="*/ 0 w 3120390"/>
              <a:gd name="connsiteY4-280" fmla="*/ 0 h 5052060"/>
              <a:gd name="connsiteX0-281" fmla="*/ 0 w 3120390"/>
              <a:gd name="connsiteY0-282" fmla="*/ 0 h 5052060"/>
              <a:gd name="connsiteX1-283" fmla="*/ 2922270 w 3120390"/>
              <a:gd name="connsiteY1-284" fmla="*/ 68580 h 5052060"/>
              <a:gd name="connsiteX2-285" fmla="*/ 3120390 w 3120390"/>
              <a:gd name="connsiteY2-286" fmla="*/ 5052060 h 5052060"/>
              <a:gd name="connsiteX3-287" fmla="*/ 320040 w 3120390"/>
              <a:gd name="connsiteY3-288" fmla="*/ 5044440 h 5052060"/>
              <a:gd name="connsiteX4-289" fmla="*/ 0 w 3120390"/>
              <a:gd name="connsiteY4-290" fmla="*/ 0 h 5052060"/>
              <a:gd name="connsiteX0-291" fmla="*/ 0 w 3120390"/>
              <a:gd name="connsiteY0-292" fmla="*/ 0 h 5052060"/>
              <a:gd name="connsiteX1-293" fmla="*/ 2922270 w 3120390"/>
              <a:gd name="connsiteY1-294" fmla="*/ 91440 h 5052060"/>
              <a:gd name="connsiteX2-295" fmla="*/ 3120390 w 3120390"/>
              <a:gd name="connsiteY2-296" fmla="*/ 5052060 h 5052060"/>
              <a:gd name="connsiteX3-297" fmla="*/ 320040 w 3120390"/>
              <a:gd name="connsiteY3-298" fmla="*/ 5044440 h 5052060"/>
              <a:gd name="connsiteX4-299" fmla="*/ 0 w 3120390"/>
              <a:gd name="connsiteY4-300" fmla="*/ 0 h 5052060"/>
              <a:gd name="connsiteX0-301" fmla="*/ 0 w 3150870"/>
              <a:gd name="connsiteY0-302" fmla="*/ 0 h 5052060"/>
              <a:gd name="connsiteX1-303" fmla="*/ 2922270 w 3150870"/>
              <a:gd name="connsiteY1-304" fmla="*/ 91440 h 5052060"/>
              <a:gd name="connsiteX2-305" fmla="*/ 3150870 w 3150870"/>
              <a:gd name="connsiteY2-306" fmla="*/ 5052060 h 5052060"/>
              <a:gd name="connsiteX3-307" fmla="*/ 320040 w 3150870"/>
              <a:gd name="connsiteY3-308" fmla="*/ 5044440 h 5052060"/>
              <a:gd name="connsiteX4-309" fmla="*/ 0 w 3150870"/>
              <a:gd name="connsiteY4-310" fmla="*/ 0 h 5052060"/>
              <a:gd name="connsiteX0-311" fmla="*/ 0 w 3150870"/>
              <a:gd name="connsiteY0-312" fmla="*/ 0 h 5268723"/>
              <a:gd name="connsiteX1-313" fmla="*/ 2922270 w 3150870"/>
              <a:gd name="connsiteY1-314" fmla="*/ 91440 h 5268723"/>
              <a:gd name="connsiteX2-315" fmla="*/ 3150870 w 3150870"/>
              <a:gd name="connsiteY2-316" fmla="*/ 5052060 h 5268723"/>
              <a:gd name="connsiteX3-317" fmla="*/ 362586 w 3150870"/>
              <a:gd name="connsiteY3-318" fmla="*/ 5268724 h 5268723"/>
              <a:gd name="connsiteX4-319" fmla="*/ 0 w 3150870"/>
              <a:gd name="connsiteY4-320" fmla="*/ 0 h 5268723"/>
              <a:gd name="connsiteX0-321" fmla="*/ 0 w 3150870"/>
              <a:gd name="connsiteY0-322" fmla="*/ 0 h 5268728"/>
              <a:gd name="connsiteX1-323" fmla="*/ 2922270 w 3150870"/>
              <a:gd name="connsiteY1-324" fmla="*/ 91440 h 5268728"/>
              <a:gd name="connsiteX2-325" fmla="*/ 3150870 w 3150870"/>
              <a:gd name="connsiteY2-326" fmla="*/ 5052060 h 5268728"/>
              <a:gd name="connsiteX3-327" fmla="*/ 362585 w 3150870"/>
              <a:gd name="connsiteY3-328" fmla="*/ 5268727 h 5268728"/>
              <a:gd name="connsiteX4-329" fmla="*/ 0 w 3150870"/>
              <a:gd name="connsiteY4-330" fmla="*/ 0 h 5268728"/>
              <a:gd name="connsiteX0-331" fmla="*/ 0 w 3150870"/>
              <a:gd name="connsiteY0-332" fmla="*/ 0 h 5190657"/>
              <a:gd name="connsiteX1-333" fmla="*/ 2922270 w 3150870"/>
              <a:gd name="connsiteY1-334" fmla="*/ 91440 h 5190657"/>
              <a:gd name="connsiteX2-335" fmla="*/ 3150870 w 3150870"/>
              <a:gd name="connsiteY2-336" fmla="*/ 5052060 h 5190657"/>
              <a:gd name="connsiteX3-337" fmla="*/ 369696 w 3150870"/>
              <a:gd name="connsiteY3-338" fmla="*/ 5190658 h 5190657"/>
              <a:gd name="connsiteX4-339" fmla="*/ 0 w 3150870"/>
              <a:gd name="connsiteY4-340" fmla="*/ 0 h 5190657"/>
              <a:gd name="connsiteX0-341" fmla="*/ 0 w 3150870"/>
              <a:gd name="connsiteY0-342" fmla="*/ 0 h 5238922"/>
              <a:gd name="connsiteX1-343" fmla="*/ 2922270 w 3150870"/>
              <a:gd name="connsiteY1-344" fmla="*/ 91440 h 5238922"/>
              <a:gd name="connsiteX2-345" fmla="*/ 3150870 w 3150870"/>
              <a:gd name="connsiteY2-346" fmla="*/ 5052060 h 5238922"/>
              <a:gd name="connsiteX3-347" fmla="*/ 381045 w 3150870"/>
              <a:gd name="connsiteY3-348" fmla="*/ 5238922 h 5238922"/>
              <a:gd name="connsiteX4-349" fmla="*/ 0 w 3150870"/>
              <a:gd name="connsiteY4-350" fmla="*/ 0 h 5238922"/>
              <a:gd name="connsiteX0-351" fmla="*/ 0 w 3150870"/>
              <a:gd name="connsiteY0-352" fmla="*/ 0 h 5248848"/>
              <a:gd name="connsiteX1-353" fmla="*/ 2922270 w 3150870"/>
              <a:gd name="connsiteY1-354" fmla="*/ 91440 h 5248848"/>
              <a:gd name="connsiteX2-355" fmla="*/ 3150870 w 3150870"/>
              <a:gd name="connsiteY2-356" fmla="*/ 5052060 h 5248848"/>
              <a:gd name="connsiteX3-357" fmla="*/ 317167 w 3150870"/>
              <a:gd name="connsiteY3-358" fmla="*/ 5248847 h 5248848"/>
              <a:gd name="connsiteX4-359" fmla="*/ 0 w 3150870"/>
              <a:gd name="connsiteY4-360" fmla="*/ 0 h 5248848"/>
              <a:gd name="connsiteX0-361" fmla="*/ 0 w 3150870"/>
              <a:gd name="connsiteY0-362" fmla="*/ 0 h 5248848"/>
              <a:gd name="connsiteX1-363" fmla="*/ 2835666 w 3150870"/>
              <a:gd name="connsiteY1-364" fmla="*/ 178013 h 5248848"/>
              <a:gd name="connsiteX2-365" fmla="*/ 3150870 w 3150870"/>
              <a:gd name="connsiteY2-366" fmla="*/ 5052060 h 5248848"/>
              <a:gd name="connsiteX3-367" fmla="*/ 317167 w 3150870"/>
              <a:gd name="connsiteY3-368" fmla="*/ 5248847 h 5248848"/>
              <a:gd name="connsiteX4-369" fmla="*/ 0 w 3150870"/>
              <a:gd name="connsiteY4-370" fmla="*/ 0 h 5248848"/>
              <a:gd name="connsiteX0-371" fmla="*/ 0 w 3150870"/>
              <a:gd name="connsiteY0-372" fmla="*/ 0 h 5248848"/>
              <a:gd name="connsiteX1-373" fmla="*/ 2879661 w 3150870"/>
              <a:gd name="connsiteY1-374" fmla="*/ 213507 h 5248848"/>
              <a:gd name="connsiteX2-375" fmla="*/ 3150870 w 3150870"/>
              <a:gd name="connsiteY2-376" fmla="*/ 5052060 h 5248848"/>
              <a:gd name="connsiteX3-377" fmla="*/ 317167 w 3150870"/>
              <a:gd name="connsiteY3-378" fmla="*/ 5248847 h 5248848"/>
              <a:gd name="connsiteX4-379" fmla="*/ 0 w 3150870"/>
              <a:gd name="connsiteY4-380" fmla="*/ 0 h 5248848"/>
              <a:gd name="connsiteX0-381" fmla="*/ 0 w 3150870"/>
              <a:gd name="connsiteY0-382" fmla="*/ 0 h 5248848"/>
              <a:gd name="connsiteX1-383" fmla="*/ 2925080 w 3150870"/>
              <a:gd name="connsiteY1-384" fmla="*/ 233387 h 5248848"/>
              <a:gd name="connsiteX2-385" fmla="*/ 3150870 w 3150870"/>
              <a:gd name="connsiteY2-386" fmla="*/ 5052060 h 5248848"/>
              <a:gd name="connsiteX3-387" fmla="*/ 317167 w 3150870"/>
              <a:gd name="connsiteY3-388" fmla="*/ 5248847 h 5248848"/>
              <a:gd name="connsiteX4-389" fmla="*/ 0 w 3150870"/>
              <a:gd name="connsiteY4-390" fmla="*/ 0 h 52488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50870" h="5248848">
                <a:moveTo>
                  <a:pt x="0" y="0"/>
                </a:moveTo>
                <a:lnTo>
                  <a:pt x="2925080" y="233387"/>
                </a:lnTo>
                <a:lnTo>
                  <a:pt x="3150870" y="5052060"/>
                </a:lnTo>
                <a:lnTo>
                  <a:pt x="317167" y="524884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100539" flipH="1">
            <a:off x="7226801" y="1260572"/>
            <a:ext cx="3222204" cy="5370338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 rot="2159736">
            <a:off x="7867519" y="2191745"/>
            <a:ext cx="2280427" cy="3734949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-1" fmla="*/ 0 w 2754630"/>
              <a:gd name="connsiteY0-2" fmla="*/ 0 h 5486400"/>
              <a:gd name="connsiteX1-3" fmla="*/ 2754630 w 2754630"/>
              <a:gd name="connsiteY1-4" fmla="*/ 15240 h 5486400"/>
              <a:gd name="connsiteX2-5" fmla="*/ 2571750 w 2754630"/>
              <a:gd name="connsiteY2-6" fmla="*/ 5486400 h 5486400"/>
              <a:gd name="connsiteX3-7" fmla="*/ 0 w 2754630"/>
              <a:gd name="connsiteY3-8" fmla="*/ 5486400 h 5486400"/>
              <a:gd name="connsiteX4-9" fmla="*/ 0 w 2754630"/>
              <a:gd name="connsiteY4-10" fmla="*/ 0 h 5486400"/>
              <a:gd name="connsiteX0-11" fmla="*/ 0 w 2945130"/>
              <a:gd name="connsiteY0-12" fmla="*/ 0 h 5486400"/>
              <a:gd name="connsiteX1-13" fmla="*/ 2945130 w 2945130"/>
              <a:gd name="connsiteY1-14" fmla="*/ 68580 h 5486400"/>
              <a:gd name="connsiteX2-15" fmla="*/ 2571750 w 2945130"/>
              <a:gd name="connsiteY2-16" fmla="*/ 5486400 h 5486400"/>
              <a:gd name="connsiteX3-17" fmla="*/ 0 w 2945130"/>
              <a:gd name="connsiteY3-18" fmla="*/ 5486400 h 5486400"/>
              <a:gd name="connsiteX4-19" fmla="*/ 0 w 2945130"/>
              <a:gd name="connsiteY4-20" fmla="*/ 0 h 5486400"/>
              <a:gd name="connsiteX0-21" fmla="*/ 0 w 2922270"/>
              <a:gd name="connsiteY0-22" fmla="*/ 0 h 5486400"/>
              <a:gd name="connsiteX1-23" fmla="*/ 2922270 w 2922270"/>
              <a:gd name="connsiteY1-24" fmla="*/ 68580 h 5486400"/>
              <a:gd name="connsiteX2-25" fmla="*/ 2571750 w 2922270"/>
              <a:gd name="connsiteY2-26" fmla="*/ 5486400 h 5486400"/>
              <a:gd name="connsiteX3-27" fmla="*/ 0 w 2922270"/>
              <a:gd name="connsiteY3-28" fmla="*/ 5486400 h 5486400"/>
              <a:gd name="connsiteX4-29" fmla="*/ 0 w 2922270"/>
              <a:gd name="connsiteY4-30" fmla="*/ 0 h 5486400"/>
              <a:gd name="connsiteX0-31" fmla="*/ 0 w 2945130"/>
              <a:gd name="connsiteY0-32" fmla="*/ 0 h 5478780"/>
              <a:gd name="connsiteX1-33" fmla="*/ 2945130 w 2945130"/>
              <a:gd name="connsiteY1-34" fmla="*/ 60960 h 5478780"/>
              <a:gd name="connsiteX2-35" fmla="*/ 2594610 w 2945130"/>
              <a:gd name="connsiteY2-36" fmla="*/ 5478780 h 5478780"/>
              <a:gd name="connsiteX3-37" fmla="*/ 22860 w 2945130"/>
              <a:gd name="connsiteY3-38" fmla="*/ 5478780 h 5478780"/>
              <a:gd name="connsiteX4-39" fmla="*/ 0 w 2945130"/>
              <a:gd name="connsiteY4-40" fmla="*/ 0 h 5478780"/>
              <a:gd name="connsiteX0-41" fmla="*/ 0 w 2975610"/>
              <a:gd name="connsiteY0-42" fmla="*/ 0 h 5509260"/>
              <a:gd name="connsiteX1-43" fmla="*/ 2975610 w 2975610"/>
              <a:gd name="connsiteY1-44" fmla="*/ 91440 h 5509260"/>
              <a:gd name="connsiteX2-45" fmla="*/ 2625090 w 2975610"/>
              <a:gd name="connsiteY2-46" fmla="*/ 5509260 h 5509260"/>
              <a:gd name="connsiteX3-47" fmla="*/ 53340 w 2975610"/>
              <a:gd name="connsiteY3-48" fmla="*/ 5509260 h 5509260"/>
              <a:gd name="connsiteX4-49" fmla="*/ 0 w 2975610"/>
              <a:gd name="connsiteY4-50" fmla="*/ 0 h 5509260"/>
              <a:gd name="connsiteX0-51" fmla="*/ 0 w 2967990"/>
              <a:gd name="connsiteY0-52" fmla="*/ 0 h 5486400"/>
              <a:gd name="connsiteX1-53" fmla="*/ 2967990 w 2967990"/>
              <a:gd name="connsiteY1-54" fmla="*/ 68580 h 5486400"/>
              <a:gd name="connsiteX2-55" fmla="*/ 2617470 w 2967990"/>
              <a:gd name="connsiteY2-56" fmla="*/ 5486400 h 5486400"/>
              <a:gd name="connsiteX3-57" fmla="*/ 45720 w 2967990"/>
              <a:gd name="connsiteY3-58" fmla="*/ 5486400 h 5486400"/>
              <a:gd name="connsiteX4-59" fmla="*/ 0 w 2967990"/>
              <a:gd name="connsiteY4-60" fmla="*/ 0 h 5486400"/>
              <a:gd name="connsiteX0-61" fmla="*/ 0 w 3097530"/>
              <a:gd name="connsiteY0-62" fmla="*/ 0 h 5486400"/>
              <a:gd name="connsiteX1-63" fmla="*/ 2967990 w 3097530"/>
              <a:gd name="connsiteY1-64" fmla="*/ 68580 h 5486400"/>
              <a:gd name="connsiteX2-65" fmla="*/ 3097530 w 3097530"/>
              <a:gd name="connsiteY2-66" fmla="*/ 5242560 h 5486400"/>
              <a:gd name="connsiteX3-67" fmla="*/ 45720 w 3097530"/>
              <a:gd name="connsiteY3-68" fmla="*/ 5486400 h 5486400"/>
              <a:gd name="connsiteX4-69" fmla="*/ 0 w 3097530"/>
              <a:gd name="connsiteY4-70" fmla="*/ 0 h 5486400"/>
              <a:gd name="connsiteX0-71" fmla="*/ 0 w 3166110"/>
              <a:gd name="connsiteY0-72" fmla="*/ 0 h 5486400"/>
              <a:gd name="connsiteX1-73" fmla="*/ 2967990 w 3166110"/>
              <a:gd name="connsiteY1-74" fmla="*/ 68580 h 5486400"/>
              <a:gd name="connsiteX2-75" fmla="*/ 3166110 w 3166110"/>
              <a:gd name="connsiteY2-76" fmla="*/ 5128260 h 5486400"/>
              <a:gd name="connsiteX3-77" fmla="*/ 45720 w 3166110"/>
              <a:gd name="connsiteY3-78" fmla="*/ 5486400 h 5486400"/>
              <a:gd name="connsiteX4-79" fmla="*/ 0 w 3166110"/>
              <a:gd name="connsiteY4-80" fmla="*/ 0 h 5486400"/>
              <a:gd name="connsiteX0-81" fmla="*/ 0 w 3128010"/>
              <a:gd name="connsiteY0-82" fmla="*/ 0 h 5486400"/>
              <a:gd name="connsiteX1-83" fmla="*/ 2967990 w 3128010"/>
              <a:gd name="connsiteY1-84" fmla="*/ 68580 h 5486400"/>
              <a:gd name="connsiteX2-85" fmla="*/ 3128010 w 3128010"/>
              <a:gd name="connsiteY2-86" fmla="*/ 5113020 h 5486400"/>
              <a:gd name="connsiteX3-87" fmla="*/ 45720 w 3128010"/>
              <a:gd name="connsiteY3-88" fmla="*/ 5486400 h 5486400"/>
              <a:gd name="connsiteX4-89" fmla="*/ 0 w 3128010"/>
              <a:gd name="connsiteY4-90" fmla="*/ 0 h 5486400"/>
              <a:gd name="connsiteX0-91" fmla="*/ 0 w 3120390"/>
              <a:gd name="connsiteY0-92" fmla="*/ 0 h 5486400"/>
              <a:gd name="connsiteX1-93" fmla="*/ 2967990 w 3120390"/>
              <a:gd name="connsiteY1-94" fmla="*/ 68580 h 5486400"/>
              <a:gd name="connsiteX2-95" fmla="*/ 3120390 w 3120390"/>
              <a:gd name="connsiteY2-96" fmla="*/ 5105400 h 5486400"/>
              <a:gd name="connsiteX3-97" fmla="*/ 45720 w 3120390"/>
              <a:gd name="connsiteY3-98" fmla="*/ 5486400 h 5486400"/>
              <a:gd name="connsiteX4-99" fmla="*/ 0 w 3120390"/>
              <a:gd name="connsiteY4-100" fmla="*/ 0 h 5486400"/>
              <a:gd name="connsiteX0-101" fmla="*/ 0 w 3120390"/>
              <a:gd name="connsiteY0-102" fmla="*/ 0 h 5486400"/>
              <a:gd name="connsiteX1-103" fmla="*/ 2967990 w 3120390"/>
              <a:gd name="connsiteY1-104" fmla="*/ 68580 h 5486400"/>
              <a:gd name="connsiteX2-105" fmla="*/ 3120390 w 3120390"/>
              <a:gd name="connsiteY2-106" fmla="*/ 5090160 h 5486400"/>
              <a:gd name="connsiteX3-107" fmla="*/ 45720 w 3120390"/>
              <a:gd name="connsiteY3-108" fmla="*/ 5486400 h 5486400"/>
              <a:gd name="connsiteX4-109" fmla="*/ 0 w 3120390"/>
              <a:gd name="connsiteY4-110" fmla="*/ 0 h 5486400"/>
              <a:gd name="connsiteX0-111" fmla="*/ 0 w 3143250"/>
              <a:gd name="connsiteY0-112" fmla="*/ 0 h 5486400"/>
              <a:gd name="connsiteX1-113" fmla="*/ 2967990 w 3143250"/>
              <a:gd name="connsiteY1-114" fmla="*/ 68580 h 5486400"/>
              <a:gd name="connsiteX2-115" fmla="*/ 3143250 w 3143250"/>
              <a:gd name="connsiteY2-116" fmla="*/ 5082540 h 5486400"/>
              <a:gd name="connsiteX3-117" fmla="*/ 45720 w 3143250"/>
              <a:gd name="connsiteY3-118" fmla="*/ 5486400 h 5486400"/>
              <a:gd name="connsiteX4-119" fmla="*/ 0 w 3143250"/>
              <a:gd name="connsiteY4-120" fmla="*/ 0 h 5486400"/>
              <a:gd name="connsiteX0-121" fmla="*/ 0 w 3143250"/>
              <a:gd name="connsiteY0-122" fmla="*/ 0 h 5486400"/>
              <a:gd name="connsiteX1-123" fmla="*/ 2967990 w 3143250"/>
              <a:gd name="connsiteY1-124" fmla="*/ 68580 h 5486400"/>
              <a:gd name="connsiteX2-125" fmla="*/ 3143250 w 3143250"/>
              <a:gd name="connsiteY2-126" fmla="*/ 5067300 h 5486400"/>
              <a:gd name="connsiteX3-127" fmla="*/ 45720 w 3143250"/>
              <a:gd name="connsiteY3-128" fmla="*/ 5486400 h 5486400"/>
              <a:gd name="connsiteX4-129" fmla="*/ 0 w 3143250"/>
              <a:gd name="connsiteY4-130" fmla="*/ 0 h 5486400"/>
              <a:gd name="connsiteX0-131" fmla="*/ 0 w 3143250"/>
              <a:gd name="connsiteY0-132" fmla="*/ 0 h 5364480"/>
              <a:gd name="connsiteX1-133" fmla="*/ 2967990 w 3143250"/>
              <a:gd name="connsiteY1-134" fmla="*/ 68580 h 5364480"/>
              <a:gd name="connsiteX2-135" fmla="*/ 3143250 w 3143250"/>
              <a:gd name="connsiteY2-136" fmla="*/ 5067300 h 5364480"/>
              <a:gd name="connsiteX3-137" fmla="*/ 137160 w 3143250"/>
              <a:gd name="connsiteY3-138" fmla="*/ 5364480 h 5364480"/>
              <a:gd name="connsiteX4-139" fmla="*/ 0 w 3143250"/>
              <a:gd name="connsiteY4-140" fmla="*/ 0 h 5364480"/>
              <a:gd name="connsiteX0-141" fmla="*/ 0 w 3143250"/>
              <a:gd name="connsiteY0-142" fmla="*/ 0 h 5212080"/>
              <a:gd name="connsiteX1-143" fmla="*/ 2967990 w 3143250"/>
              <a:gd name="connsiteY1-144" fmla="*/ 68580 h 5212080"/>
              <a:gd name="connsiteX2-145" fmla="*/ 3143250 w 3143250"/>
              <a:gd name="connsiteY2-146" fmla="*/ 5067300 h 5212080"/>
              <a:gd name="connsiteX3-147" fmla="*/ 152400 w 3143250"/>
              <a:gd name="connsiteY3-148" fmla="*/ 5212080 h 5212080"/>
              <a:gd name="connsiteX4-149" fmla="*/ 0 w 3143250"/>
              <a:gd name="connsiteY4-150" fmla="*/ 0 h 5212080"/>
              <a:gd name="connsiteX0-151" fmla="*/ 0 w 3143250"/>
              <a:gd name="connsiteY0-152" fmla="*/ 0 h 5113020"/>
              <a:gd name="connsiteX1-153" fmla="*/ 2967990 w 3143250"/>
              <a:gd name="connsiteY1-154" fmla="*/ 68580 h 5113020"/>
              <a:gd name="connsiteX2-155" fmla="*/ 3143250 w 3143250"/>
              <a:gd name="connsiteY2-156" fmla="*/ 5067300 h 5113020"/>
              <a:gd name="connsiteX3-157" fmla="*/ 198120 w 3143250"/>
              <a:gd name="connsiteY3-158" fmla="*/ 5113020 h 5113020"/>
              <a:gd name="connsiteX4-159" fmla="*/ 0 w 3143250"/>
              <a:gd name="connsiteY4-160" fmla="*/ 0 h 5113020"/>
              <a:gd name="connsiteX0-161" fmla="*/ 0 w 3143250"/>
              <a:gd name="connsiteY0-162" fmla="*/ 0 h 5097780"/>
              <a:gd name="connsiteX1-163" fmla="*/ 2967990 w 3143250"/>
              <a:gd name="connsiteY1-164" fmla="*/ 68580 h 5097780"/>
              <a:gd name="connsiteX2-165" fmla="*/ 3143250 w 3143250"/>
              <a:gd name="connsiteY2-166" fmla="*/ 5067300 h 5097780"/>
              <a:gd name="connsiteX3-167" fmla="*/ 236220 w 3143250"/>
              <a:gd name="connsiteY3-168" fmla="*/ 5097780 h 5097780"/>
              <a:gd name="connsiteX4-169" fmla="*/ 0 w 3143250"/>
              <a:gd name="connsiteY4-170" fmla="*/ 0 h 5097780"/>
              <a:gd name="connsiteX0-171" fmla="*/ 0 w 3143250"/>
              <a:gd name="connsiteY0-172" fmla="*/ 0 h 5067300"/>
              <a:gd name="connsiteX1-173" fmla="*/ 2967990 w 3143250"/>
              <a:gd name="connsiteY1-174" fmla="*/ 68580 h 5067300"/>
              <a:gd name="connsiteX2-175" fmla="*/ 3143250 w 3143250"/>
              <a:gd name="connsiteY2-176" fmla="*/ 5067300 h 5067300"/>
              <a:gd name="connsiteX3-177" fmla="*/ 236220 w 3143250"/>
              <a:gd name="connsiteY3-178" fmla="*/ 5029200 h 5067300"/>
              <a:gd name="connsiteX4-179" fmla="*/ 0 w 3143250"/>
              <a:gd name="connsiteY4-180" fmla="*/ 0 h 5067300"/>
              <a:gd name="connsiteX0-181" fmla="*/ 0 w 3143250"/>
              <a:gd name="connsiteY0-182" fmla="*/ 0 h 5067300"/>
              <a:gd name="connsiteX1-183" fmla="*/ 2967990 w 3143250"/>
              <a:gd name="connsiteY1-184" fmla="*/ 68580 h 5067300"/>
              <a:gd name="connsiteX2-185" fmla="*/ 3143250 w 3143250"/>
              <a:gd name="connsiteY2-186" fmla="*/ 5067300 h 5067300"/>
              <a:gd name="connsiteX3-187" fmla="*/ 266700 w 3143250"/>
              <a:gd name="connsiteY3-188" fmla="*/ 5067300 h 5067300"/>
              <a:gd name="connsiteX4-189" fmla="*/ 0 w 3143250"/>
              <a:gd name="connsiteY4-190" fmla="*/ 0 h 5067300"/>
              <a:gd name="connsiteX0-191" fmla="*/ 0 w 3143250"/>
              <a:gd name="connsiteY0-192" fmla="*/ 0 h 5067300"/>
              <a:gd name="connsiteX1-193" fmla="*/ 2967990 w 3143250"/>
              <a:gd name="connsiteY1-194" fmla="*/ 68580 h 5067300"/>
              <a:gd name="connsiteX2-195" fmla="*/ 3143250 w 3143250"/>
              <a:gd name="connsiteY2-196" fmla="*/ 5067300 h 5067300"/>
              <a:gd name="connsiteX3-197" fmla="*/ 259080 w 3143250"/>
              <a:gd name="connsiteY3-198" fmla="*/ 5067300 h 5067300"/>
              <a:gd name="connsiteX4-199" fmla="*/ 0 w 3143250"/>
              <a:gd name="connsiteY4-200" fmla="*/ 0 h 5067300"/>
              <a:gd name="connsiteX0-201" fmla="*/ 0 w 3128010"/>
              <a:gd name="connsiteY0-202" fmla="*/ 0 h 5067300"/>
              <a:gd name="connsiteX1-203" fmla="*/ 2967990 w 3128010"/>
              <a:gd name="connsiteY1-204" fmla="*/ 68580 h 5067300"/>
              <a:gd name="connsiteX2-205" fmla="*/ 3128010 w 3128010"/>
              <a:gd name="connsiteY2-206" fmla="*/ 5067300 h 5067300"/>
              <a:gd name="connsiteX3-207" fmla="*/ 259080 w 3128010"/>
              <a:gd name="connsiteY3-208" fmla="*/ 5067300 h 5067300"/>
              <a:gd name="connsiteX4-209" fmla="*/ 0 w 3128010"/>
              <a:gd name="connsiteY4-210" fmla="*/ 0 h 5067300"/>
              <a:gd name="connsiteX0-211" fmla="*/ 0 w 3105150"/>
              <a:gd name="connsiteY0-212" fmla="*/ 0 h 5074920"/>
              <a:gd name="connsiteX1-213" fmla="*/ 2967990 w 3105150"/>
              <a:gd name="connsiteY1-214" fmla="*/ 68580 h 5074920"/>
              <a:gd name="connsiteX2-215" fmla="*/ 3105150 w 3105150"/>
              <a:gd name="connsiteY2-216" fmla="*/ 5074920 h 5074920"/>
              <a:gd name="connsiteX3-217" fmla="*/ 259080 w 3105150"/>
              <a:gd name="connsiteY3-218" fmla="*/ 5067300 h 5074920"/>
              <a:gd name="connsiteX4-219" fmla="*/ 0 w 3105150"/>
              <a:gd name="connsiteY4-220" fmla="*/ 0 h 5074920"/>
              <a:gd name="connsiteX0-221" fmla="*/ 0 w 3082290"/>
              <a:gd name="connsiteY0-222" fmla="*/ 0 h 5074920"/>
              <a:gd name="connsiteX1-223" fmla="*/ 2967990 w 3082290"/>
              <a:gd name="connsiteY1-224" fmla="*/ 68580 h 5074920"/>
              <a:gd name="connsiteX2-225" fmla="*/ 3082290 w 3082290"/>
              <a:gd name="connsiteY2-226" fmla="*/ 5074920 h 5074920"/>
              <a:gd name="connsiteX3-227" fmla="*/ 259080 w 3082290"/>
              <a:gd name="connsiteY3-228" fmla="*/ 5067300 h 5074920"/>
              <a:gd name="connsiteX4-229" fmla="*/ 0 w 3082290"/>
              <a:gd name="connsiteY4-230" fmla="*/ 0 h 5074920"/>
              <a:gd name="connsiteX0-231" fmla="*/ 0 w 3059430"/>
              <a:gd name="connsiteY0-232" fmla="*/ 0 h 5074920"/>
              <a:gd name="connsiteX1-233" fmla="*/ 2967990 w 3059430"/>
              <a:gd name="connsiteY1-234" fmla="*/ 68580 h 5074920"/>
              <a:gd name="connsiteX2-235" fmla="*/ 3059430 w 3059430"/>
              <a:gd name="connsiteY2-236" fmla="*/ 5074920 h 5074920"/>
              <a:gd name="connsiteX3-237" fmla="*/ 259080 w 3059430"/>
              <a:gd name="connsiteY3-238" fmla="*/ 5067300 h 5074920"/>
              <a:gd name="connsiteX4-239" fmla="*/ 0 w 3059430"/>
              <a:gd name="connsiteY4-240" fmla="*/ 0 h 5074920"/>
              <a:gd name="connsiteX0-241" fmla="*/ 0 w 3105150"/>
              <a:gd name="connsiteY0-242" fmla="*/ 0 h 5052060"/>
              <a:gd name="connsiteX1-243" fmla="*/ 3013710 w 3105150"/>
              <a:gd name="connsiteY1-244" fmla="*/ 45720 h 5052060"/>
              <a:gd name="connsiteX2-245" fmla="*/ 3105150 w 3105150"/>
              <a:gd name="connsiteY2-246" fmla="*/ 5052060 h 5052060"/>
              <a:gd name="connsiteX3-247" fmla="*/ 304800 w 3105150"/>
              <a:gd name="connsiteY3-248" fmla="*/ 5044440 h 5052060"/>
              <a:gd name="connsiteX4-249" fmla="*/ 0 w 3105150"/>
              <a:gd name="connsiteY4-250" fmla="*/ 0 h 5052060"/>
              <a:gd name="connsiteX0-251" fmla="*/ 0 w 3120390"/>
              <a:gd name="connsiteY0-252" fmla="*/ 0 h 5052060"/>
              <a:gd name="connsiteX1-253" fmla="*/ 3028950 w 3120390"/>
              <a:gd name="connsiteY1-254" fmla="*/ 45720 h 5052060"/>
              <a:gd name="connsiteX2-255" fmla="*/ 3120390 w 3120390"/>
              <a:gd name="connsiteY2-256" fmla="*/ 5052060 h 5052060"/>
              <a:gd name="connsiteX3-257" fmla="*/ 320040 w 3120390"/>
              <a:gd name="connsiteY3-258" fmla="*/ 5044440 h 5052060"/>
              <a:gd name="connsiteX4-259" fmla="*/ 0 w 3120390"/>
              <a:gd name="connsiteY4-260" fmla="*/ 0 h 5052060"/>
              <a:gd name="connsiteX0-261" fmla="*/ 0 w 3120390"/>
              <a:gd name="connsiteY0-262" fmla="*/ 0 h 5052060"/>
              <a:gd name="connsiteX1-263" fmla="*/ 2990850 w 3120390"/>
              <a:gd name="connsiteY1-264" fmla="*/ 53340 h 5052060"/>
              <a:gd name="connsiteX2-265" fmla="*/ 3120390 w 3120390"/>
              <a:gd name="connsiteY2-266" fmla="*/ 5052060 h 5052060"/>
              <a:gd name="connsiteX3-267" fmla="*/ 320040 w 3120390"/>
              <a:gd name="connsiteY3-268" fmla="*/ 5044440 h 5052060"/>
              <a:gd name="connsiteX4-269" fmla="*/ 0 w 3120390"/>
              <a:gd name="connsiteY4-270" fmla="*/ 0 h 5052060"/>
              <a:gd name="connsiteX0-271" fmla="*/ 0 w 3120390"/>
              <a:gd name="connsiteY0-272" fmla="*/ 0 h 5052060"/>
              <a:gd name="connsiteX1-273" fmla="*/ 2952750 w 3120390"/>
              <a:gd name="connsiteY1-274" fmla="*/ 68580 h 5052060"/>
              <a:gd name="connsiteX2-275" fmla="*/ 3120390 w 3120390"/>
              <a:gd name="connsiteY2-276" fmla="*/ 5052060 h 5052060"/>
              <a:gd name="connsiteX3-277" fmla="*/ 320040 w 3120390"/>
              <a:gd name="connsiteY3-278" fmla="*/ 5044440 h 5052060"/>
              <a:gd name="connsiteX4-279" fmla="*/ 0 w 3120390"/>
              <a:gd name="connsiteY4-280" fmla="*/ 0 h 5052060"/>
              <a:gd name="connsiteX0-281" fmla="*/ 0 w 3120390"/>
              <a:gd name="connsiteY0-282" fmla="*/ 0 h 5052060"/>
              <a:gd name="connsiteX1-283" fmla="*/ 2922270 w 3120390"/>
              <a:gd name="connsiteY1-284" fmla="*/ 68580 h 5052060"/>
              <a:gd name="connsiteX2-285" fmla="*/ 3120390 w 3120390"/>
              <a:gd name="connsiteY2-286" fmla="*/ 5052060 h 5052060"/>
              <a:gd name="connsiteX3-287" fmla="*/ 320040 w 3120390"/>
              <a:gd name="connsiteY3-288" fmla="*/ 5044440 h 5052060"/>
              <a:gd name="connsiteX4-289" fmla="*/ 0 w 3120390"/>
              <a:gd name="connsiteY4-290" fmla="*/ 0 h 5052060"/>
              <a:gd name="connsiteX0-291" fmla="*/ 0 w 3120390"/>
              <a:gd name="connsiteY0-292" fmla="*/ 0 h 5052060"/>
              <a:gd name="connsiteX1-293" fmla="*/ 2922270 w 3120390"/>
              <a:gd name="connsiteY1-294" fmla="*/ 91440 h 5052060"/>
              <a:gd name="connsiteX2-295" fmla="*/ 3120390 w 3120390"/>
              <a:gd name="connsiteY2-296" fmla="*/ 5052060 h 5052060"/>
              <a:gd name="connsiteX3-297" fmla="*/ 320040 w 3120390"/>
              <a:gd name="connsiteY3-298" fmla="*/ 5044440 h 5052060"/>
              <a:gd name="connsiteX4-299" fmla="*/ 0 w 3120390"/>
              <a:gd name="connsiteY4-300" fmla="*/ 0 h 5052060"/>
              <a:gd name="connsiteX0-301" fmla="*/ 0 w 3150870"/>
              <a:gd name="connsiteY0-302" fmla="*/ 0 h 5052060"/>
              <a:gd name="connsiteX1-303" fmla="*/ 2922270 w 3150870"/>
              <a:gd name="connsiteY1-304" fmla="*/ 91440 h 5052060"/>
              <a:gd name="connsiteX2-305" fmla="*/ 3150870 w 3150870"/>
              <a:gd name="connsiteY2-306" fmla="*/ 5052060 h 5052060"/>
              <a:gd name="connsiteX3-307" fmla="*/ 320040 w 3150870"/>
              <a:gd name="connsiteY3-308" fmla="*/ 5044440 h 5052060"/>
              <a:gd name="connsiteX4-309" fmla="*/ 0 w 3150870"/>
              <a:gd name="connsiteY4-310" fmla="*/ 0 h 5052060"/>
              <a:gd name="connsiteX0-311" fmla="*/ 0 w 3150870"/>
              <a:gd name="connsiteY0-312" fmla="*/ 0 h 5108081"/>
              <a:gd name="connsiteX1-313" fmla="*/ 2922270 w 3150870"/>
              <a:gd name="connsiteY1-314" fmla="*/ 91440 h 5108081"/>
              <a:gd name="connsiteX2-315" fmla="*/ 3150870 w 3150870"/>
              <a:gd name="connsiteY2-316" fmla="*/ 5052060 h 5108081"/>
              <a:gd name="connsiteX3-317" fmla="*/ 340180 w 3150870"/>
              <a:gd name="connsiteY3-318" fmla="*/ 5108082 h 5108081"/>
              <a:gd name="connsiteX4-319" fmla="*/ 0 w 3150870"/>
              <a:gd name="connsiteY4-320" fmla="*/ 0 h 5108081"/>
              <a:gd name="connsiteX0-321" fmla="*/ 0 w 3186557"/>
              <a:gd name="connsiteY0-322" fmla="*/ 0 h 5108082"/>
              <a:gd name="connsiteX1-323" fmla="*/ 2922270 w 3186557"/>
              <a:gd name="connsiteY1-324" fmla="*/ 91440 h 5108082"/>
              <a:gd name="connsiteX2-325" fmla="*/ 3186557 w 3186557"/>
              <a:gd name="connsiteY2-326" fmla="*/ 5065272 h 5108082"/>
              <a:gd name="connsiteX3-327" fmla="*/ 340180 w 3186557"/>
              <a:gd name="connsiteY3-328" fmla="*/ 5108082 h 5108082"/>
              <a:gd name="connsiteX4-329" fmla="*/ 0 w 3186557"/>
              <a:gd name="connsiteY4-330" fmla="*/ 0 h 5108082"/>
              <a:gd name="connsiteX0-331" fmla="*/ 0 w 3186557"/>
              <a:gd name="connsiteY0-332" fmla="*/ 0 h 5139900"/>
              <a:gd name="connsiteX1-333" fmla="*/ 2922270 w 3186557"/>
              <a:gd name="connsiteY1-334" fmla="*/ 91440 h 5139900"/>
              <a:gd name="connsiteX2-335" fmla="*/ 3186557 w 3186557"/>
              <a:gd name="connsiteY2-336" fmla="*/ 5065272 h 5139900"/>
              <a:gd name="connsiteX3-337" fmla="*/ 350250 w 3186557"/>
              <a:gd name="connsiteY3-338" fmla="*/ 5139901 h 5139900"/>
              <a:gd name="connsiteX4-339" fmla="*/ 0 w 3186557"/>
              <a:gd name="connsiteY4-340" fmla="*/ 0 h 5139900"/>
              <a:gd name="connsiteX0-341" fmla="*/ 0 w 3200494"/>
              <a:gd name="connsiteY0-342" fmla="*/ -1 h 5195002"/>
              <a:gd name="connsiteX1-343" fmla="*/ 2936207 w 3200494"/>
              <a:gd name="connsiteY1-344" fmla="*/ 146540 h 5195002"/>
              <a:gd name="connsiteX2-345" fmla="*/ 3200494 w 3200494"/>
              <a:gd name="connsiteY2-346" fmla="*/ 5120372 h 5195002"/>
              <a:gd name="connsiteX3-347" fmla="*/ 364187 w 3200494"/>
              <a:gd name="connsiteY3-348" fmla="*/ 5195001 h 5195002"/>
              <a:gd name="connsiteX4-349" fmla="*/ 0 w 3200494"/>
              <a:gd name="connsiteY4-350" fmla="*/ -1 h 5195002"/>
              <a:gd name="connsiteX0-351" fmla="*/ 1 w 3158605"/>
              <a:gd name="connsiteY0-352" fmla="*/ 0 h 5173251"/>
              <a:gd name="connsiteX1-353" fmla="*/ 2894318 w 3158605"/>
              <a:gd name="connsiteY1-354" fmla="*/ 124790 h 5173251"/>
              <a:gd name="connsiteX2-355" fmla="*/ 3158605 w 3158605"/>
              <a:gd name="connsiteY2-356" fmla="*/ 5098622 h 5173251"/>
              <a:gd name="connsiteX3-357" fmla="*/ 322298 w 3158605"/>
              <a:gd name="connsiteY3-358" fmla="*/ 5173251 h 5173251"/>
              <a:gd name="connsiteX4-359" fmla="*/ 1 w 3158605"/>
              <a:gd name="connsiteY4-360" fmla="*/ 0 h 5173251"/>
              <a:gd name="connsiteX0-361" fmla="*/ 0 w 3158604"/>
              <a:gd name="connsiteY0-362" fmla="*/ 0 h 5173251"/>
              <a:gd name="connsiteX1-363" fmla="*/ 2936208 w 3158604"/>
              <a:gd name="connsiteY1-364" fmla="*/ 146540 h 5173251"/>
              <a:gd name="connsiteX2-365" fmla="*/ 3158604 w 3158604"/>
              <a:gd name="connsiteY2-366" fmla="*/ 5098622 h 5173251"/>
              <a:gd name="connsiteX3-367" fmla="*/ 322297 w 3158604"/>
              <a:gd name="connsiteY3-368" fmla="*/ 5173251 h 5173251"/>
              <a:gd name="connsiteX4-369" fmla="*/ 0 w 3158604"/>
              <a:gd name="connsiteY4-370" fmla="*/ 0 h 5173251"/>
              <a:gd name="connsiteX0-371" fmla="*/ 0 w 3158604"/>
              <a:gd name="connsiteY0-372" fmla="*/ 0 h 5173251"/>
              <a:gd name="connsiteX1-373" fmla="*/ 2922996 w 3158604"/>
              <a:gd name="connsiteY1-374" fmla="*/ 182227 h 5173251"/>
              <a:gd name="connsiteX2-375" fmla="*/ 3158604 w 3158604"/>
              <a:gd name="connsiteY2-376" fmla="*/ 5098622 h 5173251"/>
              <a:gd name="connsiteX3-377" fmla="*/ 322297 w 3158604"/>
              <a:gd name="connsiteY3-378" fmla="*/ 5173251 h 5173251"/>
              <a:gd name="connsiteX4-379" fmla="*/ 0 w 3158604"/>
              <a:gd name="connsiteY4-380" fmla="*/ 0 h 5173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58604" h="5173251">
                <a:moveTo>
                  <a:pt x="0" y="0"/>
                </a:moveTo>
                <a:lnTo>
                  <a:pt x="2922996" y="182227"/>
                </a:lnTo>
                <a:lnTo>
                  <a:pt x="3158604" y="5098622"/>
                </a:lnTo>
                <a:lnTo>
                  <a:pt x="322297" y="51732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716229" y="5152673"/>
            <a:ext cx="784844" cy="78363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971455" y="5152673"/>
            <a:ext cx="784844" cy="78363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063848" y="4630101"/>
            <a:ext cx="950728" cy="949260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52424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774090" y="2905039"/>
            <a:ext cx="900551" cy="899160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517360" y="2905039"/>
            <a:ext cx="900551" cy="899160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07789" y="1645623"/>
            <a:ext cx="7329622" cy="410282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5707789" y="1170912"/>
            <a:ext cx="7329622" cy="474710"/>
            <a:chOff x="3179886" y="2083564"/>
            <a:chExt cx="5702858" cy="369350"/>
          </a:xfrm>
          <a:effectLst/>
        </p:grpSpPr>
        <p:grpSp>
          <p:nvGrpSpPr>
            <p:cNvPr id="4" name="Group 3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6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5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0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http://WWW.IBAOTU.COM</a:t>
              </a:r>
              <a:endParaRPr lang="en-IN" sz="1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11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387275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176947" y="3517005"/>
            <a:ext cx="627778" cy="626808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06716" y="1116441"/>
            <a:ext cx="5543667" cy="4846843"/>
          </a:xfrm>
          <a:custGeom>
            <a:avLst/>
            <a:gdLst>
              <a:gd name="connsiteX0" fmla="*/ 1456042 w 5543667"/>
              <a:gd name="connsiteY0" fmla="*/ 61 h 4846843"/>
              <a:gd name="connsiteX1" fmla="*/ 2254209 w 5543667"/>
              <a:gd name="connsiteY1" fmla="*/ 234962 h 4846843"/>
              <a:gd name="connsiteX2" fmla="*/ 3353395 w 5543667"/>
              <a:gd name="connsiteY2" fmla="*/ 478574 h 4846843"/>
              <a:gd name="connsiteX3" fmla="*/ 3480149 w 5543667"/>
              <a:gd name="connsiteY3" fmla="*/ 493116 h 4846843"/>
              <a:gd name="connsiteX4" fmla="*/ 4685255 w 5543667"/>
              <a:gd name="connsiteY4" fmla="*/ 1074150 h 4846843"/>
              <a:gd name="connsiteX5" fmla="*/ 5481485 w 5543667"/>
              <a:gd name="connsiteY5" fmla="*/ 2246976 h 4846843"/>
              <a:gd name="connsiteX6" fmla="*/ 5395406 w 5543667"/>
              <a:gd name="connsiteY6" fmla="*/ 3817917 h 4846843"/>
              <a:gd name="connsiteX7" fmla="*/ 3802945 w 5543667"/>
              <a:gd name="connsiteY7" fmla="*/ 4829345 h 4846843"/>
              <a:gd name="connsiteX8" fmla="*/ 2006047 w 5543667"/>
              <a:gd name="connsiteY8" fmla="*/ 3153077 h 4846843"/>
              <a:gd name="connsiteX9" fmla="*/ 118689 w 5543667"/>
              <a:gd name="connsiteY9" fmla="*/ 2055653 h 4846843"/>
              <a:gd name="connsiteX10" fmla="*/ 792416 w 5543667"/>
              <a:gd name="connsiteY10" fmla="*/ 134255 h 4846843"/>
              <a:gd name="connsiteX11" fmla="*/ 1456042 w 5543667"/>
              <a:gd name="connsiteY11" fmla="*/ 61 h 484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43667" h="4846843">
                <a:moveTo>
                  <a:pt x="1456042" y="61"/>
                </a:moveTo>
                <a:cubicBezTo>
                  <a:pt x="1830281" y="3860"/>
                  <a:pt x="2000678" y="185530"/>
                  <a:pt x="2254209" y="234962"/>
                </a:cubicBezTo>
                <a:cubicBezTo>
                  <a:pt x="2676920" y="317380"/>
                  <a:pt x="3149071" y="435549"/>
                  <a:pt x="3353395" y="478574"/>
                </a:cubicBezTo>
                <a:cubicBezTo>
                  <a:pt x="3395218" y="479808"/>
                  <a:pt x="3437558" y="484375"/>
                  <a:pt x="3480149" y="493116"/>
                </a:cubicBezTo>
                <a:cubicBezTo>
                  <a:pt x="3820878" y="563056"/>
                  <a:pt x="4348111" y="789012"/>
                  <a:pt x="4685255" y="1074150"/>
                </a:cubicBezTo>
                <a:cubicBezTo>
                  <a:pt x="5022397" y="1359287"/>
                  <a:pt x="5363126" y="1789682"/>
                  <a:pt x="5481485" y="2246976"/>
                </a:cubicBezTo>
                <a:cubicBezTo>
                  <a:pt x="5599843" y="2704270"/>
                  <a:pt x="5537077" y="3405455"/>
                  <a:pt x="5395406" y="3817917"/>
                </a:cubicBezTo>
                <a:cubicBezTo>
                  <a:pt x="5115649" y="4248312"/>
                  <a:pt x="4900520" y="4968188"/>
                  <a:pt x="3802945" y="4829345"/>
                </a:cubicBezTo>
                <a:cubicBezTo>
                  <a:pt x="2705370" y="4690502"/>
                  <a:pt x="2704197" y="3587322"/>
                  <a:pt x="2006047" y="3153077"/>
                </a:cubicBezTo>
                <a:cubicBezTo>
                  <a:pt x="1307896" y="2718831"/>
                  <a:pt x="320961" y="2558790"/>
                  <a:pt x="118689" y="2055653"/>
                </a:cubicBezTo>
                <a:cubicBezTo>
                  <a:pt x="-83583" y="1552515"/>
                  <a:pt x="-122900" y="462571"/>
                  <a:pt x="792416" y="134255"/>
                </a:cubicBezTo>
                <a:cubicBezTo>
                  <a:pt x="1073708" y="33357"/>
                  <a:pt x="1285933" y="-1666"/>
                  <a:pt x="1456042" y="61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5958348" cy="685799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20921" y="3429000"/>
            <a:ext cx="2436862" cy="214280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7356" y="3429000"/>
            <a:ext cx="2436862" cy="214280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657783" y="1286192"/>
            <a:ext cx="2436862" cy="214280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534218" y="1286192"/>
            <a:ext cx="2436862" cy="2142809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581900" y="1143000"/>
            <a:ext cx="6571586" cy="4105275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50800">
              <a:schemeClr val="tx1">
                <a:lumMod val="75000"/>
                <a:lumOff val="25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331786" y="2767725"/>
            <a:ext cx="1624764" cy="2832976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50800">
              <a:schemeClr val="tx1">
                <a:lumMod val="75000"/>
                <a:lumOff val="25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553075" y="1162050"/>
            <a:ext cx="5429250" cy="33909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28700" dir="8100000" sx="90000" sy="9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828313" y="3534737"/>
            <a:ext cx="1085804" cy="1084126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520592" y="3402509"/>
            <a:ext cx="1085804" cy="1084126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371215" y="1648047"/>
            <a:ext cx="1369708" cy="136759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98430" y="1425180"/>
            <a:ext cx="771626" cy="77043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034814" y="3941030"/>
            <a:ext cx="771626" cy="77043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664996" y="2625521"/>
            <a:ext cx="587128" cy="58622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700" y="1515996"/>
            <a:ext cx="587128" cy="58622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2975244" y="5043388"/>
            <a:ext cx="482210" cy="481466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739948" y="2248397"/>
            <a:ext cx="3564604" cy="2361206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45872" y="2248397"/>
            <a:ext cx="3564604" cy="2361206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-2848204" y="2248397"/>
            <a:ext cx="3564604" cy="2361206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56556" y="1161143"/>
            <a:ext cx="2816243" cy="4535714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838200" dir="10800000" sx="75000" sy="75000" algn="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248228" y="1132114"/>
            <a:ext cx="4934858" cy="4593772"/>
          </a:xfrm>
          <a:custGeom>
            <a:avLst/>
            <a:gdLst>
              <a:gd name="connsiteX0" fmla="*/ 24714 w 4934858"/>
              <a:gd name="connsiteY0" fmla="*/ 0 h 4593772"/>
              <a:gd name="connsiteX1" fmla="*/ 4910144 w 4934858"/>
              <a:gd name="connsiteY1" fmla="*/ 0 h 4593772"/>
              <a:gd name="connsiteX2" fmla="*/ 4934858 w 4934858"/>
              <a:gd name="connsiteY2" fmla="*/ 24714 h 4593772"/>
              <a:gd name="connsiteX3" fmla="*/ 4934858 w 4934858"/>
              <a:gd name="connsiteY3" fmla="*/ 4569058 h 4593772"/>
              <a:gd name="connsiteX4" fmla="*/ 4910144 w 4934858"/>
              <a:gd name="connsiteY4" fmla="*/ 4593772 h 4593772"/>
              <a:gd name="connsiteX5" fmla="*/ 24714 w 4934858"/>
              <a:gd name="connsiteY5" fmla="*/ 4593772 h 4593772"/>
              <a:gd name="connsiteX6" fmla="*/ 0 w 4934858"/>
              <a:gd name="connsiteY6" fmla="*/ 4569058 h 4593772"/>
              <a:gd name="connsiteX7" fmla="*/ 0 w 4934858"/>
              <a:gd name="connsiteY7" fmla="*/ 24714 h 4593772"/>
              <a:gd name="connsiteX8" fmla="*/ 24714 w 4934858"/>
              <a:gd name="connsiteY8" fmla="*/ 0 h 45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4858" h="4593772">
                <a:moveTo>
                  <a:pt x="24714" y="0"/>
                </a:moveTo>
                <a:lnTo>
                  <a:pt x="4910144" y="0"/>
                </a:lnTo>
                <a:cubicBezTo>
                  <a:pt x="4923793" y="0"/>
                  <a:pt x="4934858" y="11065"/>
                  <a:pt x="4934858" y="24714"/>
                </a:cubicBezTo>
                <a:lnTo>
                  <a:pt x="4934858" y="4569058"/>
                </a:lnTo>
                <a:cubicBezTo>
                  <a:pt x="4934858" y="4582707"/>
                  <a:pt x="4923793" y="4593772"/>
                  <a:pt x="4910144" y="4593772"/>
                </a:cubicBezTo>
                <a:lnTo>
                  <a:pt x="24714" y="4593772"/>
                </a:lnTo>
                <a:cubicBezTo>
                  <a:pt x="11065" y="4593772"/>
                  <a:pt x="0" y="4582707"/>
                  <a:pt x="0" y="4569058"/>
                </a:cubicBezTo>
                <a:lnTo>
                  <a:pt x="0" y="24714"/>
                </a:lnTo>
                <a:cubicBezTo>
                  <a:pt x="0" y="11065"/>
                  <a:pt x="11065" y="0"/>
                  <a:pt x="24714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  <a:effectLst>
            <a:outerShdw blurRad="1270000" dist="1143000" sx="80000" sy="800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51155" y="2660214"/>
            <a:ext cx="9689690" cy="1537573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251155" y="4273292"/>
            <a:ext cx="9689690" cy="1537573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51155" y="1047135"/>
            <a:ext cx="9689690" cy="1537573"/>
          </a:xfrm>
          <a:custGeom>
            <a:avLst/>
            <a:gdLst>
              <a:gd name="connsiteX0" fmla="*/ 52891 w 3170575"/>
              <a:gd name="connsiteY0" fmla="*/ 0 h 2361206"/>
              <a:gd name="connsiteX1" fmla="*/ 3117684 w 3170575"/>
              <a:gd name="connsiteY1" fmla="*/ 0 h 2361206"/>
              <a:gd name="connsiteX2" fmla="*/ 3170575 w 3170575"/>
              <a:gd name="connsiteY2" fmla="*/ 52891 h 2361206"/>
              <a:gd name="connsiteX3" fmla="*/ 3170575 w 3170575"/>
              <a:gd name="connsiteY3" fmla="*/ 2308315 h 2361206"/>
              <a:gd name="connsiteX4" fmla="*/ 3117684 w 3170575"/>
              <a:gd name="connsiteY4" fmla="*/ 2361206 h 2361206"/>
              <a:gd name="connsiteX5" fmla="*/ 52891 w 3170575"/>
              <a:gd name="connsiteY5" fmla="*/ 2361206 h 2361206"/>
              <a:gd name="connsiteX6" fmla="*/ 0 w 3170575"/>
              <a:gd name="connsiteY6" fmla="*/ 2308315 h 2361206"/>
              <a:gd name="connsiteX7" fmla="*/ 0 w 3170575"/>
              <a:gd name="connsiteY7" fmla="*/ 52891 h 2361206"/>
              <a:gd name="connsiteX8" fmla="*/ 52891 w 3170575"/>
              <a:gd name="connsiteY8" fmla="*/ 0 h 23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575" h="2361206">
                <a:moveTo>
                  <a:pt x="52891" y="0"/>
                </a:moveTo>
                <a:lnTo>
                  <a:pt x="3117684" y="0"/>
                </a:lnTo>
                <a:cubicBezTo>
                  <a:pt x="3146895" y="0"/>
                  <a:pt x="3170575" y="23680"/>
                  <a:pt x="3170575" y="52891"/>
                </a:cubicBezTo>
                <a:lnTo>
                  <a:pt x="3170575" y="2308315"/>
                </a:lnTo>
                <a:cubicBezTo>
                  <a:pt x="3170575" y="2337526"/>
                  <a:pt x="3146895" y="2361206"/>
                  <a:pt x="3117684" y="2361206"/>
                </a:cubicBezTo>
                <a:lnTo>
                  <a:pt x="52891" y="2361206"/>
                </a:lnTo>
                <a:cubicBezTo>
                  <a:pt x="23680" y="2361206"/>
                  <a:pt x="0" y="2337526"/>
                  <a:pt x="0" y="2308315"/>
                </a:cubicBezTo>
                <a:lnTo>
                  <a:pt x="0" y="52891"/>
                </a:lnTo>
                <a:cubicBezTo>
                  <a:pt x="0" y="23680"/>
                  <a:pt x="23680" y="0"/>
                  <a:pt x="52891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effectLst>
            <a:outerShdw blurRad="1270000" dist="7620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21658" y="1135629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096000" y="1135629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35" name="Group 3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42" name="Rectangle: Rounded Corners 4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3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38" name="Group 3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4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4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3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 userDrawn="1"/>
        </p:nvGrpSpPr>
        <p:grpSpPr>
          <a:xfrm>
            <a:off x="1172018" y="360486"/>
            <a:ext cx="1244506" cy="267193"/>
            <a:chOff x="1072496" y="2371024"/>
            <a:chExt cx="9056843" cy="1944483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45" name="Freeform: Shape 44"/>
            <p:cNvSpPr/>
            <p:nvPr/>
          </p:nvSpPr>
          <p:spPr>
            <a:xfrm>
              <a:off x="6184875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6637284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369897" y="2987308"/>
              <a:ext cx="759442" cy="1310063"/>
            </a:xfrm>
            <a:custGeom>
              <a:avLst/>
              <a:gdLst/>
              <a:ahLst/>
              <a:cxnLst/>
              <a:rect l="l" t="t" r="r" b="b"/>
              <a:pathLst>
                <a:path w="207861" h="358568">
                  <a:moveTo>
                    <a:pt x="120193" y="0"/>
                  </a:moveTo>
                  <a:lnTo>
                    <a:pt x="120193" y="78677"/>
                  </a:lnTo>
                  <a:lnTo>
                    <a:pt x="196621" y="78677"/>
                  </a:lnTo>
                  <a:lnTo>
                    <a:pt x="196621" y="137614"/>
                  </a:lnTo>
                  <a:lnTo>
                    <a:pt x="119631" y="137614"/>
                  </a:lnTo>
                  <a:lnTo>
                    <a:pt x="119631" y="257367"/>
                  </a:lnTo>
                  <a:cubicBezTo>
                    <a:pt x="119795" y="270568"/>
                    <a:pt x="123120" y="280430"/>
                    <a:pt x="129606" y="286954"/>
                  </a:cubicBezTo>
                  <a:cubicBezTo>
                    <a:pt x="136092" y="293478"/>
                    <a:pt x="144756" y="296735"/>
                    <a:pt x="155597" y="296723"/>
                  </a:cubicBezTo>
                  <a:cubicBezTo>
                    <a:pt x="161018" y="296688"/>
                    <a:pt x="166614" y="295915"/>
                    <a:pt x="172386" y="294404"/>
                  </a:cubicBezTo>
                  <a:cubicBezTo>
                    <a:pt x="178158" y="292893"/>
                    <a:pt x="183614" y="290855"/>
                    <a:pt x="188754" y="288290"/>
                  </a:cubicBezTo>
                  <a:lnTo>
                    <a:pt x="207861" y="346682"/>
                  </a:lnTo>
                  <a:cubicBezTo>
                    <a:pt x="198190" y="350576"/>
                    <a:pt x="188871" y="353453"/>
                    <a:pt x="179903" y="355312"/>
                  </a:cubicBezTo>
                  <a:cubicBezTo>
                    <a:pt x="170934" y="357172"/>
                    <a:pt x="161334" y="358224"/>
                    <a:pt x="151101" y="358470"/>
                  </a:cubicBezTo>
                  <a:cubicBezTo>
                    <a:pt x="120665" y="359560"/>
                    <a:pt x="96586" y="351629"/>
                    <a:pt x="78864" y="334676"/>
                  </a:cubicBezTo>
                  <a:cubicBezTo>
                    <a:pt x="61141" y="317724"/>
                    <a:pt x="52087" y="291954"/>
                    <a:pt x="51702" y="257367"/>
                  </a:cubicBezTo>
                  <a:lnTo>
                    <a:pt x="51702" y="137614"/>
                  </a:lnTo>
                  <a:lnTo>
                    <a:pt x="0" y="137614"/>
                  </a:lnTo>
                  <a:lnTo>
                    <a:pt x="0" y="78677"/>
                  </a:lnTo>
                  <a:lnTo>
                    <a:pt x="51702" y="78677"/>
                  </a:lnTo>
                  <a:lnTo>
                    <a:pt x="51702" y="7306"/>
                  </a:lnTo>
                  <a:lnTo>
                    <a:pt x="1201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719901" y="3241909"/>
              <a:ext cx="1053124" cy="1069479"/>
            </a:xfrm>
            <a:custGeom>
              <a:avLst/>
              <a:gdLst/>
              <a:ahLst/>
              <a:cxnLst/>
              <a:rect l="l" t="t" r="r" b="b"/>
              <a:pathLst>
                <a:path w="288242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3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7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4956358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7044395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2" y="281632"/>
                  </a:cubicBezTo>
                  <a:cubicBezTo>
                    <a:pt x="195345" y="289047"/>
                    <a:pt x="173873" y="292742"/>
                    <a:pt x="152295" y="292719"/>
                  </a:cubicBezTo>
                  <a:cubicBezTo>
                    <a:pt x="104153" y="292113"/>
                    <a:pt x="66828" y="278589"/>
                    <a:pt x="40322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3932896" y="3243939"/>
              <a:ext cx="927804" cy="1071568"/>
            </a:xfrm>
            <a:custGeom>
              <a:avLst/>
              <a:gdLst/>
              <a:ahLst/>
              <a:cxnLst/>
              <a:rect l="l" t="t" r="r" b="b"/>
              <a:pathLst>
                <a:path w="253942" h="293291">
                  <a:moveTo>
                    <a:pt x="147167" y="6"/>
                  </a:moveTo>
                  <a:cubicBezTo>
                    <a:pt x="166649" y="-146"/>
                    <a:pt x="184445" y="2965"/>
                    <a:pt x="200555" y="9339"/>
                  </a:cubicBezTo>
                  <a:cubicBezTo>
                    <a:pt x="216665" y="15712"/>
                    <a:pt x="232213" y="26261"/>
                    <a:pt x="247199" y="40985"/>
                  </a:cubicBezTo>
                  <a:lnTo>
                    <a:pt x="203927" y="86490"/>
                  </a:lnTo>
                  <a:cubicBezTo>
                    <a:pt x="195673" y="79181"/>
                    <a:pt x="186751" y="73699"/>
                    <a:pt x="177163" y="70045"/>
                  </a:cubicBezTo>
                  <a:cubicBezTo>
                    <a:pt x="167574" y="66390"/>
                    <a:pt x="157950" y="64563"/>
                    <a:pt x="148291" y="64563"/>
                  </a:cubicBezTo>
                  <a:cubicBezTo>
                    <a:pt x="124805" y="64961"/>
                    <a:pt x="105745" y="72598"/>
                    <a:pt x="91110" y="87473"/>
                  </a:cubicBezTo>
                  <a:cubicBezTo>
                    <a:pt x="76475" y="102349"/>
                    <a:pt x="68936" y="122073"/>
                    <a:pt x="68491" y="146647"/>
                  </a:cubicBezTo>
                  <a:cubicBezTo>
                    <a:pt x="69100" y="173141"/>
                    <a:pt x="76873" y="193240"/>
                    <a:pt x="91813" y="206944"/>
                  </a:cubicBezTo>
                  <a:cubicBezTo>
                    <a:pt x="106752" y="220648"/>
                    <a:pt x="125203" y="227536"/>
                    <a:pt x="147167" y="227606"/>
                  </a:cubicBezTo>
                  <a:cubicBezTo>
                    <a:pt x="158231" y="227700"/>
                    <a:pt x="168979" y="225966"/>
                    <a:pt x="179410" y="222405"/>
                  </a:cubicBezTo>
                  <a:cubicBezTo>
                    <a:pt x="189842" y="218845"/>
                    <a:pt x="199325" y="212895"/>
                    <a:pt x="207861" y="204555"/>
                  </a:cubicBezTo>
                  <a:lnTo>
                    <a:pt x="253942" y="249499"/>
                  </a:lnTo>
                  <a:cubicBezTo>
                    <a:pt x="238043" y="265078"/>
                    <a:pt x="221371" y="276305"/>
                    <a:pt x="203927" y="283182"/>
                  </a:cubicBezTo>
                  <a:cubicBezTo>
                    <a:pt x="186482" y="290059"/>
                    <a:pt x="167562" y="293427"/>
                    <a:pt x="147167" y="293287"/>
                  </a:cubicBezTo>
                  <a:cubicBezTo>
                    <a:pt x="120052" y="293298"/>
                    <a:pt x="95428" y="287911"/>
                    <a:pt x="73297" y="277127"/>
                  </a:cubicBezTo>
                  <a:cubicBezTo>
                    <a:pt x="51166" y="266343"/>
                    <a:pt x="33499" y="250094"/>
                    <a:pt x="20297" y="228381"/>
                  </a:cubicBezTo>
                  <a:cubicBezTo>
                    <a:pt x="7094" y="206668"/>
                    <a:pt x="329" y="179423"/>
                    <a:pt x="0" y="146647"/>
                  </a:cubicBezTo>
                  <a:cubicBezTo>
                    <a:pt x="329" y="113870"/>
                    <a:pt x="7094" y="86625"/>
                    <a:pt x="20296" y="64912"/>
                  </a:cubicBezTo>
                  <a:cubicBezTo>
                    <a:pt x="33499" y="43198"/>
                    <a:pt x="51166" y="26949"/>
                    <a:pt x="73297" y="16165"/>
                  </a:cubicBezTo>
                  <a:cubicBezTo>
                    <a:pt x="95428" y="5381"/>
                    <a:pt x="120052" y="-5"/>
                    <a:pt x="14716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8266752" y="3256282"/>
              <a:ext cx="1001725" cy="1028412"/>
            </a:xfrm>
            <a:custGeom>
              <a:avLst/>
              <a:gdLst/>
              <a:ahLst/>
              <a:cxnLst/>
              <a:rect l="l" t="t" r="r" b="b"/>
              <a:pathLst>
                <a:path w="274174" h="281479">
                  <a:moveTo>
                    <a:pt x="156766" y="0"/>
                  </a:moveTo>
                  <a:cubicBezTo>
                    <a:pt x="190182" y="220"/>
                    <a:pt x="217900" y="11988"/>
                    <a:pt x="239919" y="35305"/>
                  </a:cubicBezTo>
                  <a:cubicBezTo>
                    <a:pt x="261939" y="58621"/>
                    <a:pt x="273357" y="92162"/>
                    <a:pt x="274174" y="135927"/>
                  </a:cubicBezTo>
                  <a:lnTo>
                    <a:pt x="274174" y="281479"/>
                  </a:lnTo>
                  <a:lnTo>
                    <a:pt x="205683" y="281479"/>
                  </a:lnTo>
                  <a:lnTo>
                    <a:pt x="205683" y="136489"/>
                  </a:lnTo>
                  <a:cubicBezTo>
                    <a:pt x="205636" y="114959"/>
                    <a:pt x="199967" y="97327"/>
                    <a:pt x="188675" y="83594"/>
                  </a:cubicBezTo>
                  <a:cubicBezTo>
                    <a:pt x="177382" y="69860"/>
                    <a:pt x="160749" y="62765"/>
                    <a:pt x="138774" y="62309"/>
                  </a:cubicBezTo>
                  <a:cubicBezTo>
                    <a:pt x="117373" y="62905"/>
                    <a:pt x="100294" y="70564"/>
                    <a:pt x="87538" y="85284"/>
                  </a:cubicBezTo>
                  <a:cubicBezTo>
                    <a:pt x="74782" y="100005"/>
                    <a:pt x="68245" y="118209"/>
                    <a:pt x="67929" y="139898"/>
                  </a:cubicBezTo>
                  <a:lnTo>
                    <a:pt x="67929" y="281479"/>
                  </a:lnTo>
                  <a:lnTo>
                    <a:pt x="0" y="281479"/>
                  </a:lnTo>
                  <a:lnTo>
                    <a:pt x="0" y="3934"/>
                  </a:lnTo>
                  <a:lnTo>
                    <a:pt x="61192" y="3934"/>
                  </a:lnTo>
                  <a:lnTo>
                    <a:pt x="65683" y="41539"/>
                  </a:lnTo>
                  <a:cubicBezTo>
                    <a:pt x="79598" y="27775"/>
                    <a:pt x="93934" y="17413"/>
                    <a:pt x="108693" y="10455"/>
                  </a:cubicBezTo>
                  <a:cubicBezTo>
                    <a:pt x="123452" y="3497"/>
                    <a:pt x="139476" y="11"/>
                    <a:pt x="156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2839575" y="3272708"/>
              <a:ext cx="1038936" cy="1011985"/>
            </a:xfrm>
            <a:custGeom>
              <a:avLst/>
              <a:gdLst/>
              <a:ahLst/>
              <a:cxnLst/>
              <a:rect l="l" t="t" r="r" b="b"/>
              <a:pathLst>
                <a:path w="284359" h="276983">
                  <a:moveTo>
                    <a:pt x="5620" y="0"/>
                  </a:moveTo>
                  <a:lnTo>
                    <a:pt x="87668" y="0"/>
                  </a:lnTo>
                  <a:lnTo>
                    <a:pt x="142180" y="93827"/>
                  </a:lnTo>
                  <a:lnTo>
                    <a:pt x="196691" y="0"/>
                  </a:lnTo>
                  <a:lnTo>
                    <a:pt x="278740" y="0"/>
                  </a:lnTo>
                  <a:lnTo>
                    <a:pt x="278740" y="2249"/>
                  </a:lnTo>
                  <a:lnTo>
                    <a:pt x="187700" y="136526"/>
                  </a:lnTo>
                  <a:lnTo>
                    <a:pt x="284359" y="275298"/>
                  </a:lnTo>
                  <a:lnTo>
                    <a:pt x="284359" y="276983"/>
                  </a:lnTo>
                  <a:lnTo>
                    <a:pt x="202311" y="276983"/>
                  </a:lnTo>
                  <a:lnTo>
                    <a:pt x="142180" y="184281"/>
                  </a:lnTo>
                  <a:lnTo>
                    <a:pt x="82048" y="276983"/>
                  </a:lnTo>
                  <a:lnTo>
                    <a:pt x="0" y="276983"/>
                  </a:lnTo>
                  <a:lnTo>
                    <a:pt x="0" y="275298"/>
                  </a:lnTo>
                  <a:lnTo>
                    <a:pt x="96660" y="136526"/>
                  </a:lnTo>
                  <a:lnTo>
                    <a:pt x="5620" y="2249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Teardrop 53"/>
            <p:cNvSpPr/>
            <p:nvPr/>
          </p:nvSpPr>
          <p:spPr>
            <a:xfrm rot="5948202">
              <a:off x="1072488" y="2371032"/>
              <a:ext cx="604114" cy="604098"/>
            </a:xfrm>
            <a:prstGeom prst="teardrop">
              <a:avLst>
                <a:gd name="adj" fmla="val 755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5" name="Group 54"/>
            <p:cNvGrpSpPr/>
            <p:nvPr/>
          </p:nvGrpSpPr>
          <p:grpSpPr>
            <a:xfrm rot="21336342">
              <a:off x="1567161" y="2969235"/>
              <a:ext cx="467924" cy="448584"/>
              <a:chOff x="1574827" y="2962330"/>
              <a:chExt cx="467924" cy="448584"/>
            </a:xfrm>
            <a:grpFill/>
          </p:grpSpPr>
          <p:sp>
            <p:nvSpPr>
              <p:cNvPr id="56" name="Rectangle 47"/>
              <p:cNvSpPr/>
              <p:nvPr/>
            </p:nvSpPr>
            <p:spPr>
              <a:xfrm rot="19297014">
                <a:off x="1717720" y="3246818"/>
                <a:ext cx="325031" cy="164096"/>
              </a:xfrm>
              <a:custGeom>
                <a:avLst/>
                <a:gdLst>
                  <a:gd name="connsiteX0" fmla="*/ 0 w 181266"/>
                  <a:gd name="connsiteY0" fmla="*/ 0 h 280864"/>
                  <a:gd name="connsiteX1" fmla="*/ 181266 w 181266"/>
                  <a:gd name="connsiteY1" fmla="*/ 0 h 280864"/>
                  <a:gd name="connsiteX2" fmla="*/ 181266 w 181266"/>
                  <a:gd name="connsiteY2" fmla="*/ 280864 h 280864"/>
                  <a:gd name="connsiteX3" fmla="*/ 0 w 181266"/>
                  <a:gd name="connsiteY3" fmla="*/ 280864 h 280864"/>
                  <a:gd name="connsiteX4" fmla="*/ 0 w 181266"/>
                  <a:gd name="connsiteY4" fmla="*/ 0 h 280864"/>
                  <a:gd name="connsiteX0-1" fmla="*/ 0 w 181266"/>
                  <a:gd name="connsiteY0-2" fmla="*/ 0 h 280864"/>
                  <a:gd name="connsiteX1-3" fmla="*/ 181266 w 181266"/>
                  <a:gd name="connsiteY1-4" fmla="*/ 0 h 280864"/>
                  <a:gd name="connsiteX2-5" fmla="*/ 181266 w 181266"/>
                  <a:gd name="connsiteY2-6" fmla="*/ 280864 h 280864"/>
                  <a:gd name="connsiteX3-7" fmla="*/ 0 w 181266"/>
                  <a:gd name="connsiteY3-8" fmla="*/ 280864 h 280864"/>
                  <a:gd name="connsiteX4-9" fmla="*/ 0 w 181266"/>
                  <a:gd name="connsiteY4-10" fmla="*/ 0 h 280864"/>
                  <a:gd name="connsiteX0-11" fmla="*/ 0 w 181266"/>
                  <a:gd name="connsiteY0-12" fmla="*/ 0 h 280864"/>
                  <a:gd name="connsiteX1-13" fmla="*/ 181266 w 181266"/>
                  <a:gd name="connsiteY1-14" fmla="*/ 0 h 280864"/>
                  <a:gd name="connsiteX2-15" fmla="*/ 181266 w 181266"/>
                  <a:gd name="connsiteY2-16" fmla="*/ 280864 h 280864"/>
                  <a:gd name="connsiteX3-17" fmla="*/ 0 w 181266"/>
                  <a:gd name="connsiteY3-18" fmla="*/ 280864 h 280864"/>
                  <a:gd name="connsiteX4-19" fmla="*/ 0 w 181266"/>
                  <a:gd name="connsiteY4-20" fmla="*/ 0 h 280864"/>
                  <a:gd name="connsiteX0-21" fmla="*/ 0 w 181266"/>
                  <a:gd name="connsiteY0-22" fmla="*/ 0 h 280864"/>
                  <a:gd name="connsiteX1-23" fmla="*/ 181266 w 181266"/>
                  <a:gd name="connsiteY1-24" fmla="*/ 0 h 280864"/>
                  <a:gd name="connsiteX2-25" fmla="*/ 181266 w 181266"/>
                  <a:gd name="connsiteY2-26" fmla="*/ 280864 h 280864"/>
                  <a:gd name="connsiteX3-27" fmla="*/ 0 w 181266"/>
                  <a:gd name="connsiteY3-28" fmla="*/ 280864 h 280864"/>
                  <a:gd name="connsiteX4-29" fmla="*/ 0 w 181266"/>
                  <a:gd name="connsiteY4-30" fmla="*/ 0 h 280864"/>
                  <a:gd name="connsiteX0-31" fmla="*/ 0 w 288143"/>
                  <a:gd name="connsiteY0-32" fmla="*/ 68362 h 280864"/>
                  <a:gd name="connsiteX1-33" fmla="*/ 288143 w 288143"/>
                  <a:gd name="connsiteY1-34" fmla="*/ 0 h 280864"/>
                  <a:gd name="connsiteX2-35" fmla="*/ 288143 w 288143"/>
                  <a:gd name="connsiteY2-36" fmla="*/ 280864 h 280864"/>
                  <a:gd name="connsiteX3-37" fmla="*/ 106877 w 288143"/>
                  <a:gd name="connsiteY3-38" fmla="*/ 280864 h 280864"/>
                  <a:gd name="connsiteX4-39" fmla="*/ 0 w 288143"/>
                  <a:gd name="connsiteY4-40" fmla="*/ 68362 h 280864"/>
                  <a:gd name="connsiteX0-41" fmla="*/ 0 w 417558"/>
                  <a:gd name="connsiteY0-42" fmla="*/ 0 h 212502"/>
                  <a:gd name="connsiteX1-43" fmla="*/ 417557 w 417558"/>
                  <a:gd name="connsiteY1-44" fmla="*/ 7506 h 212502"/>
                  <a:gd name="connsiteX2-45" fmla="*/ 288143 w 417558"/>
                  <a:gd name="connsiteY2-46" fmla="*/ 212502 h 212502"/>
                  <a:gd name="connsiteX3-47" fmla="*/ 106877 w 417558"/>
                  <a:gd name="connsiteY3-48" fmla="*/ 212502 h 212502"/>
                  <a:gd name="connsiteX4-49" fmla="*/ 0 w 417558"/>
                  <a:gd name="connsiteY4-50" fmla="*/ 0 h 212502"/>
                  <a:gd name="connsiteX0-51" fmla="*/ 0 w 417556"/>
                  <a:gd name="connsiteY0-52" fmla="*/ 0 h 212502"/>
                  <a:gd name="connsiteX1-53" fmla="*/ 417557 w 417556"/>
                  <a:gd name="connsiteY1-54" fmla="*/ 7506 h 212502"/>
                  <a:gd name="connsiteX2-55" fmla="*/ 288143 w 417556"/>
                  <a:gd name="connsiteY2-56" fmla="*/ 212502 h 212502"/>
                  <a:gd name="connsiteX3-57" fmla="*/ 106877 w 417556"/>
                  <a:gd name="connsiteY3-58" fmla="*/ 212502 h 212502"/>
                  <a:gd name="connsiteX4-59" fmla="*/ 0 w 417556"/>
                  <a:gd name="connsiteY4-60" fmla="*/ 0 h 212502"/>
                  <a:gd name="connsiteX0-61" fmla="*/ 0 w 417558"/>
                  <a:gd name="connsiteY0-62" fmla="*/ 0 h 212502"/>
                  <a:gd name="connsiteX1-63" fmla="*/ 417557 w 417558"/>
                  <a:gd name="connsiteY1-64" fmla="*/ 7506 h 212502"/>
                  <a:gd name="connsiteX2-65" fmla="*/ 288143 w 417558"/>
                  <a:gd name="connsiteY2-66" fmla="*/ 212502 h 212502"/>
                  <a:gd name="connsiteX3-67" fmla="*/ 106877 w 417558"/>
                  <a:gd name="connsiteY3-68" fmla="*/ 212502 h 212502"/>
                  <a:gd name="connsiteX4-69" fmla="*/ 0 w 417558"/>
                  <a:gd name="connsiteY4-70" fmla="*/ 0 h 212502"/>
                  <a:gd name="connsiteX0-71" fmla="*/ 0 w 449495"/>
                  <a:gd name="connsiteY0-72" fmla="*/ 4859 h 204996"/>
                  <a:gd name="connsiteX1-73" fmla="*/ 449496 w 449495"/>
                  <a:gd name="connsiteY1-74" fmla="*/ 0 h 204996"/>
                  <a:gd name="connsiteX2-75" fmla="*/ 320082 w 449495"/>
                  <a:gd name="connsiteY2-76" fmla="*/ 204996 h 204996"/>
                  <a:gd name="connsiteX3-77" fmla="*/ 138816 w 449495"/>
                  <a:gd name="connsiteY3-78" fmla="*/ 204996 h 204996"/>
                  <a:gd name="connsiteX4-79" fmla="*/ 0 w 449495"/>
                  <a:gd name="connsiteY4-80" fmla="*/ 4859 h 204996"/>
                  <a:gd name="connsiteX0-81" fmla="*/ 0 w 456584"/>
                  <a:gd name="connsiteY0-82" fmla="*/ 0 h 200137"/>
                  <a:gd name="connsiteX1-83" fmla="*/ 456583 w 456584"/>
                  <a:gd name="connsiteY1-84" fmla="*/ 16690 h 200137"/>
                  <a:gd name="connsiteX2-85" fmla="*/ 320082 w 456584"/>
                  <a:gd name="connsiteY2-86" fmla="*/ 200137 h 200137"/>
                  <a:gd name="connsiteX3-87" fmla="*/ 138816 w 456584"/>
                  <a:gd name="connsiteY3-88" fmla="*/ 200137 h 200137"/>
                  <a:gd name="connsiteX4-89" fmla="*/ 0 w 456584"/>
                  <a:gd name="connsiteY4-90" fmla="*/ 0 h 200137"/>
                  <a:gd name="connsiteX0-91" fmla="*/ 0 w 446466"/>
                  <a:gd name="connsiteY0-92" fmla="*/ 0 h 200137"/>
                  <a:gd name="connsiteX1-93" fmla="*/ 446467 w 446466"/>
                  <a:gd name="connsiteY1-94" fmla="*/ 8909 h 200137"/>
                  <a:gd name="connsiteX2-95" fmla="*/ 320082 w 446466"/>
                  <a:gd name="connsiteY2-96" fmla="*/ 200137 h 200137"/>
                  <a:gd name="connsiteX3-97" fmla="*/ 138816 w 446466"/>
                  <a:gd name="connsiteY3-98" fmla="*/ 200137 h 200137"/>
                  <a:gd name="connsiteX4-99" fmla="*/ 0 w 446466"/>
                  <a:gd name="connsiteY4-100" fmla="*/ 0 h 200137"/>
                  <a:gd name="connsiteX0-101" fmla="*/ 0 w 446468"/>
                  <a:gd name="connsiteY0-102" fmla="*/ 0 h 200137"/>
                  <a:gd name="connsiteX1-103" fmla="*/ 446467 w 446468"/>
                  <a:gd name="connsiteY1-104" fmla="*/ 8909 h 200137"/>
                  <a:gd name="connsiteX2-105" fmla="*/ 320082 w 446468"/>
                  <a:gd name="connsiteY2-106" fmla="*/ 200137 h 200137"/>
                  <a:gd name="connsiteX3-107" fmla="*/ 138816 w 446468"/>
                  <a:gd name="connsiteY3-108" fmla="*/ 200137 h 200137"/>
                  <a:gd name="connsiteX4-109" fmla="*/ 0 w 446468"/>
                  <a:gd name="connsiteY4-110" fmla="*/ 0 h 200137"/>
                  <a:gd name="connsiteX0-111" fmla="*/ 0 w 446466"/>
                  <a:gd name="connsiteY0-112" fmla="*/ 0 h 200137"/>
                  <a:gd name="connsiteX1-113" fmla="*/ 446467 w 446466"/>
                  <a:gd name="connsiteY1-114" fmla="*/ 8909 h 200137"/>
                  <a:gd name="connsiteX2-115" fmla="*/ 320082 w 446466"/>
                  <a:gd name="connsiteY2-116" fmla="*/ 200137 h 200137"/>
                  <a:gd name="connsiteX3-117" fmla="*/ 138816 w 446466"/>
                  <a:gd name="connsiteY3-118" fmla="*/ 200137 h 200137"/>
                  <a:gd name="connsiteX4-119" fmla="*/ 0 w 446466"/>
                  <a:gd name="connsiteY4-120" fmla="*/ 0 h 200137"/>
                  <a:gd name="connsiteX0-121" fmla="*/ 0 w 446468"/>
                  <a:gd name="connsiteY0-122" fmla="*/ 0 h 200137"/>
                  <a:gd name="connsiteX1-123" fmla="*/ 446467 w 446468"/>
                  <a:gd name="connsiteY1-124" fmla="*/ 8909 h 200137"/>
                  <a:gd name="connsiteX2-125" fmla="*/ 320082 w 446468"/>
                  <a:gd name="connsiteY2-126" fmla="*/ 200137 h 200137"/>
                  <a:gd name="connsiteX3-127" fmla="*/ 138816 w 446468"/>
                  <a:gd name="connsiteY3-128" fmla="*/ 200137 h 200137"/>
                  <a:gd name="connsiteX4-129" fmla="*/ 0 w 446468"/>
                  <a:gd name="connsiteY4-130" fmla="*/ 0 h 200137"/>
                  <a:gd name="connsiteX0-131" fmla="*/ 0 w 446466"/>
                  <a:gd name="connsiteY0-132" fmla="*/ 0 h 200137"/>
                  <a:gd name="connsiteX1-133" fmla="*/ 446467 w 446466"/>
                  <a:gd name="connsiteY1-134" fmla="*/ 8909 h 200137"/>
                  <a:gd name="connsiteX2-135" fmla="*/ 320082 w 446466"/>
                  <a:gd name="connsiteY2-136" fmla="*/ 200137 h 200137"/>
                  <a:gd name="connsiteX3-137" fmla="*/ 105440 w 446466"/>
                  <a:gd name="connsiteY3-138" fmla="*/ 190564 h 200137"/>
                  <a:gd name="connsiteX4-139" fmla="*/ 0 w 446466"/>
                  <a:gd name="connsiteY4-140" fmla="*/ 0 h 200137"/>
                  <a:gd name="connsiteX0-141" fmla="*/ 0 w 446468"/>
                  <a:gd name="connsiteY0-142" fmla="*/ 0 h 190564"/>
                  <a:gd name="connsiteX1-143" fmla="*/ 446467 w 446468"/>
                  <a:gd name="connsiteY1-144" fmla="*/ 8909 h 190564"/>
                  <a:gd name="connsiteX2-145" fmla="*/ 369632 w 446468"/>
                  <a:gd name="connsiteY2-146" fmla="*/ 189954 h 190564"/>
                  <a:gd name="connsiteX3-147" fmla="*/ 105440 w 446468"/>
                  <a:gd name="connsiteY3-148" fmla="*/ 190564 h 190564"/>
                  <a:gd name="connsiteX4-149" fmla="*/ 0 w 446468"/>
                  <a:gd name="connsiteY4-150" fmla="*/ 0 h 190564"/>
                  <a:gd name="connsiteX0-151" fmla="*/ 0 w 446466"/>
                  <a:gd name="connsiteY0-152" fmla="*/ 0 h 189954"/>
                  <a:gd name="connsiteX1-153" fmla="*/ 446467 w 446466"/>
                  <a:gd name="connsiteY1-154" fmla="*/ 8909 h 189954"/>
                  <a:gd name="connsiteX2-155" fmla="*/ 369632 w 446466"/>
                  <a:gd name="connsiteY2-156" fmla="*/ 189954 h 189954"/>
                  <a:gd name="connsiteX3-157" fmla="*/ 75874 w 446466"/>
                  <a:gd name="connsiteY3-158" fmla="*/ 185813 h 189954"/>
                  <a:gd name="connsiteX4-159" fmla="*/ 0 w 446466"/>
                  <a:gd name="connsiteY4-160" fmla="*/ 0 h 189954"/>
                  <a:gd name="connsiteX0-161" fmla="*/ 0 w 446468"/>
                  <a:gd name="connsiteY0-162" fmla="*/ 0 h 189954"/>
                  <a:gd name="connsiteX1-163" fmla="*/ 446467 w 446468"/>
                  <a:gd name="connsiteY1-164" fmla="*/ 8909 h 189954"/>
                  <a:gd name="connsiteX2-165" fmla="*/ 369632 w 446468"/>
                  <a:gd name="connsiteY2-166" fmla="*/ 189954 h 189954"/>
                  <a:gd name="connsiteX3-167" fmla="*/ 75874 w 446468"/>
                  <a:gd name="connsiteY3-168" fmla="*/ 185813 h 189954"/>
                  <a:gd name="connsiteX4-169" fmla="*/ 0 w 446468"/>
                  <a:gd name="connsiteY4-170" fmla="*/ 0 h 189954"/>
                  <a:gd name="connsiteX0-171" fmla="*/ 0 w 420586"/>
                  <a:gd name="connsiteY0-172" fmla="*/ 6265 h 181045"/>
                  <a:gd name="connsiteX1-173" fmla="*/ 420586 w 420586"/>
                  <a:gd name="connsiteY1-174" fmla="*/ 0 h 181045"/>
                  <a:gd name="connsiteX2-175" fmla="*/ 343751 w 420586"/>
                  <a:gd name="connsiteY2-176" fmla="*/ 181045 h 181045"/>
                  <a:gd name="connsiteX3-177" fmla="*/ 49993 w 420586"/>
                  <a:gd name="connsiteY3-178" fmla="*/ 176904 h 181045"/>
                  <a:gd name="connsiteX4-179" fmla="*/ 0 w 420586"/>
                  <a:gd name="connsiteY4-180" fmla="*/ 6265 h 181045"/>
                  <a:gd name="connsiteX0-181" fmla="*/ 0 w 420586"/>
                  <a:gd name="connsiteY0-182" fmla="*/ 6265 h 181045"/>
                  <a:gd name="connsiteX1-183" fmla="*/ 420586 w 420586"/>
                  <a:gd name="connsiteY1-184" fmla="*/ 0 h 181045"/>
                  <a:gd name="connsiteX2-185" fmla="*/ 343751 w 420586"/>
                  <a:gd name="connsiteY2-186" fmla="*/ 181045 h 181045"/>
                  <a:gd name="connsiteX3-187" fmla="*/ 49993 w 420586"/>
                  <a:gd name="connsiteY3-188" fmla="*/ 176904 h 181045"/>
                  <a:gd name="connsiteX4-189" fmla="*/ 0 w 420586"/>
                  <a:gd name="connsiteY4-190" fmla="*/ 6265 h 181045"/>
                  <a:gd name="connsiteX0-191" fmla="*/ 0 w 420586"/>
                  <a:gd name="connsiteY0-192" fmla="*/ 6266 h 181045"/>
                  <a:gd name="connsiteX1-193" fmla="*/ 420586 w 420586"/>
                  <a:gd name="connsiteY1-194" fmla="*/ 0 h 181045"/>
                  <a:gd name="connsiteX2-195" fmla="*/ 343751 w 420586"/>
                  <a:gd name="connsiteY2-196" fmla="*/ 181045 h 181045"/>
                  <a:gd name="connsiteX3-197" fmla="*/ 49993 w 420586"/>
                  <a:gd name="connsiteY3-198" fmla="*/ 176904 h 181045"/>
                  <a:gd name="connsiteX4-199" fmla="*/ 0 w 420586"/>
                  <a:gd name="connsiteY4-200" fmla="*/ 6266 h 181045"/>
                  <a:gd name="connsiteX0-201" fmla="*/ 0 w 420586"/>
                  <a:gd name="connsiteY0-202" fmla="*/ 6266 h 181045"/>
                  <a:gd name="connsiteX1-203" fmla="*/ 420586 w 420586"/>
                  <a:gd name="connsiteY1-204" fmla="*/ 0 h 181045"/>
                  <a:gd name="connsiteX2-205" fmla="*/ 343751 w 420586"/>
                  <a:gd name="connsiteY2-206" fmla="*/ 181045 h 181045"/>
                  <a:gd name="connsiteX3-207" fmla="*/ 49993 w 420586"/>
                  <a:gd name="connsiteY3-208" fmla="*/ 176904 h 181045"/>
                  <a:gd name="connsiteX4-209" fmla="*/ 0 w 420586"/>
                  <a:gd name="connsiteY4-210" fmla="*/ 6266 h 181045"/>
                  <a:gd name="connsiteX0-211" fmla="*/ 0 w 409408"/>
                  <a:gd name="connsiteY0-212" fmla="*/ 0 h 174779"/>
                  <a:gd name="connsiteX1-213" fmla="*/ 409408 w 409408"/>
                  <a:gd name="connsiteY1-214" fmla="*/ 9757 h 174779"/>
                  <a:gd name="connsiteX2-215" fmla="*/ 343751 w 409408"/>
                  <a:gd name="connsiteY2-216" fmla="*/ 174779 h 174779"/>
                  <a:gd name="connsiteX3-217" fmla="*/ 49993 w 409408"/>
                  <a:gd name="connsiteY3-218" fmla="*/ 170638 h 174779"/>
                  <a:gd name="connsiteX4-219" fmla="*/ 0 w 409408"/>
                  <a:gd name="connsiteY4-220" fmla="*/ 0 h 174779"/>
                  <a:gd name="connsiteX0-221" fmla="*/ 0 w 409408"/>
                  <a:gd name="connsiteY0-222" fmla="*/ 0 h 174779"/>
                  <a:gd name="connsiteX1-223" fmla="*/ 409408 w 409408"/>
                  <a:gd name="connsiteY1-224" fmla="*/ 9757 h 174779"/>
                  <a:gd name="connsiteX2-225" fmla="*/ 343751 w 409408"/>
                  <a:gd name="connsiteY2-226" fmla="*/ 174779 h 174779"/>
                  <a:gd name="connsiteX3-227" fmla="*/ 49993 w 409408"/>
                  <a:gd name="connsiteY3-228" fmla="*/ 170638 h 174779"/>
                  <a:gd name="connsiteX4-229" fmla="*/ 0 w 409408"/>
                  <a:gd name="connsiteY4-230" fmla="*/ 0 h 174779"/>
                  <a:gd name="connsiteX0-231" fmla="*/ 0 w 409408"/>
                  <a:gd name="connsiteY0-232" fmla="*/ 0 h 174779"/>
                  <a:gd name="connsiteX1-233" fmla="*/ 409408 w 409408"/>
                  <a:gd name="connsiteY1-234" fmla="*/ 9757 h 174779"/>
                  <a:gd name="connsiteX2-235" fmla="*/ 343751 w 409408"/>
                  <a:gd name="connsiteY2-236" fmla="*/ 174779 h 174779"/>
                  <a:gd name="connsiteX3-237" fmla="*/ 49993 w 409408"/>
                  <a:gd name="connsiteY3-238" fmla="*/ 170638 h 174779"/>
                  <a:gd name="connsiteX4-239" fmla="*/ 0 w 409408"/>
                  <a:gd name="connsiteY4-240" fmla="*/ 0 h 174779"/>
                  <a:gd name="connsiteX0-241" fmla="*/ -1 w 364324"/>
                  <a:gd name="connsiteY0-242" fmla="*/ 0 h 193130"/>
                  <a:gd name="connsiteX1-243" fmla="*/ 364324 w 364324"/>
                  <a:gd name="connsiteY1-244" fmla="*/ 28108 h 193130"/>
                  <a:gd name="connsiteX2-245" fmla="*/ 298667 w 364324"/>
                  <a:gd name="connsiteY2-246" fmla="*/ 193130 h 193130"/>
                  <a:gd name="connsiteX3-247" fmla="*/ 4909 w 364324"/>
                  <a:gd name="connsiteY3-248" fmla="*/ 188989 h 193130"/>
                  <a:gd name="connsiteX4-249" fmla="*/ -1 w 364324"/>
                  <a:gd name="connsiteY4-250" fmla="*/ 0 h 193130"/>
                  <a:gd name="connsiteX0-251" fmla="*/ 1 w 315838"/>
                  <a:gd name="connsiteY0-252" fmla="*/ 0 h 193130"/>
                  <a:gd name="connsiteX1-253" fmla="*/ 315839 w 315838"/>
                  <a:gd name="connsiteY1-254" fmla="*/ 14487 h 193130"/>
                  <a:gd name="connsiteX2-255" fmla="*/ 298669 w 315838"/>
                  <a:gd name="connsiteY2-256" fmla="*/ 193130 h 193130"/>
                  <a:gd name="connsiteX3-257" fmla="*/ 4911 w 315838"/>
                  <a:gd name="connsiteY3-258" fmla="*/ 188989 h 193130"/>
                  <a:gd name="connsiteX4-259" fmla="*/ 1 w 315838"/>
                  <a:gd name="connsiteY4-260" fmla="*/ 0 h 193130"/>
                  <a:gd name="connsiteX0-261" fmla="*/ -1 w 315838"/>
                  <a:gd name="connsiteY0-262" fmla="*/ 0 h 193130"/>
                  <a:gd name="connsiteX1-263" fmla="*/ 315837 w 315838"/>
                  <a:gd name="connsiteY1-264" fmla="*/ 14487 h 193130"/>
                  <a:gd name="connsiteX2-265" fmla="*/ 298667 w 315838"/>
                  <a:gd name="connsiteY2-266" fmla="*/ 193130 h 193130"/>
                  <a:gd name="connsiteX3-267" fmla="*/ 78904 w 315838"/>
                  <a:gd name="connsiteY3-268" fmla="*/ 172040 h 193130"/>
                  <a:gd name="connsiteX4-269" fmla="*/ -1 w 315838"/>
                  <a:gd name="connsiteY4-270" fmla="*/ 0 h 193130"/>
                  <a:gd name="connsiteX0-271" fmla="*/ 1 w 315838"/>
                  <a:gd name="connsiteY0-272" fmla="*/ 0 h 193130"/>
                  <a:gd name="connsiteX1-273" fmla="*/ 315839 w 315838"/>
                  <a:gd name="connsiteY1-274" fmla="*/ 14487 h 193130"/>
                  <a:gd name="connsiteX2-275" fmla="*/ 298669 w 315838"/>
                  <a:gd name="connsiteY2-276" fmla="*/ 193130 h 193130"/>
                  <a:gd name="connsiteX3-277" fmla="*/ 78906 w 315838"/>
                  <a:gd name="connsiteY3-278" fmla="*/ 172040 h 193130"/>
                  <a:gd name="connsiteX4-279" fmla="*/ 1 w 315838"/>
                  <a:gd name="connsiteY4-280" fmla="*/ 0 h 193130"/>
                  <a:gd name="connsiteX0-281" fmla="*/ -1 w 315838"/>
                  <a:gd name="connsiteY0-282" fmla="*/ 0 h 181764"/>
                  <a:gd name="connsiteX1-283" fmla="*/ 315837 w 315838"/>
                  <a:gd name="connsiteY1-284" fmla="*/ 14487 h 181764"/>
                  <a:gd name="connsiteX2-285" fmla="*/ 242031 w 315838"/>
                  <a:gd name="connsiteY2-286" fmla="*/ 181764 h 181764"/>
                  <a:gd name="connsiteX3-287" fmla="*/ 78904 w 315838"/>
                  <a:gd name="connsiteY3-288" fmla="*/ 172040 h 181764"/>
                  <a:gd name="connsiteX4-289" fmla="*/ -1 w 315838"/>
                  <a:gd name="connsiteY4-290" fmla="*/ 0 h 181764"/>
                  <a:gd name="connsiteX0-291" fmla="*/ 1 w 315838"/>
                  <a:gd name="connsiteY0-292" fmla="*/ 0 h 181764"/>
                  <a:gd name="connsiteX1-293" fmla="*/ 315839 w 315838"/>
                  <a:gd name="connsiteY1-294" fmla="*/ 14487 h 181764"/>
                  <a:gd name="connsiteX2-295" fmla="*/ 242033 w 315838"/>
                  <a:gd name="connsiteY2-296" fmla="*/ 181764 h 181764"/>
                  <a:gd name="connsiteX3-297" fmla="*/ 78906 w 315838"/>
                  <a:gd name="connsiteY3-298" fmla="*/ 172040 h 181764"/>
                  <a:gd name="connsiteX4-299" fmla="*/ 1 w 315838"/>
                  <a:gd name="connsiteY4-300" fmla="*/ 0 h 181764"/>
                  <a:gd name="connsiteX0-301" fmla="*/ -1 w 315838"/>
                  <a:gd name="connsiteY0-302" fmla="*/ 0 h 181764"/>
                  <a:gd name="connsiteX1-303" fmla="*/ 315837 w 315838"/>
                  <a:gd name="connsiteY1-304" fmla="*/ 14487 h 181764"/>
                  <a:gd name="connsiteX2-305" fmla="*/ 242031 w 315838"/>
                  <a:gd name="connsiteY2-306" fmla="*/ 181764 h 181764"/>
                  <a:gd name="connsiteX3-307" fmla="*/ 78904 w 315838"/>
                  <a:gd name="connsiteY3-308" fmla="*/ 172040 h 181764"/>
                  <a:gd name="connsiteX4-309" fmla="*/ -1 w 315838"/>
                  <a:gd name="connsiteY4-310" fmla="*/ 0 h 181764"/>
                  <a:gd name="connsiteX0-311" fmla="*/ 1 w 315838"/>
                  <a:gd name="connsiteY0-312" fmla="*/ 0 h 187750"/>
                  <a:gd name="connsiteX1-313" fmla="*/ 315839 w 315838"/>
                  <a:gd name="connsiteY1-314" fmla="*/ 14487 h 187750"/>
                  <a:gd name="connsiteX2-315" fmla="*/ 242033 w 315838"/>
                  <a:gd name="connsiteY2-316" fmla="*/ 181764 h 187750"/>
                  <a:gd name="connsiteX3-317" fmla="*/ 47623 w 315838"/>
                  <a:gd name="connsiteY3-318" fmla="*/ 187750 h 187750"/>
                  <a:gd name="connsiteX4-319" fmla="*/ 1 w 315838"/>
                  <a:gd name="connsiteY4-320" fmla="*/ 0 h 187750"/>
                  <a:gd name="connsiteX0-321" fmla="*/ -1 w 315838"/>
                  <a:gd name="connsiteY0-322" fmla="*/ 0 h 195459"/>
                  <a:gd name="connsiteX1-323" fmla="*/ 315837 w 315838"/>
                  <a:gd name="connsiteY1-324" fmla="*/ 14487 h 195459"/>
                  <a:gd name="connsiteX2-325" fmla="*/ 264763 w 315838"/>
                  <a:gd name="connsiteY2-326" fmla="*/ 195459 h 195459"/>
                  <a:gd name="connsiteX3-327" fmla="*/ 47621 w 315838"/>
                  <a:gd name="connsiteY3-328" fmla="*/ 187750 h 195459"/>
                  <a:gd name="connsiteX4-329" fmla="*/ -1 w 315838"/>
                  <a:gd name="connsiteY4-330" fmla="*/ 0 h 195459"/>
                  <a:gd name="connsiteX0-331" fmla="*/ 77765 w 393602"/>
                  <a:gd name="connsiteY0-332" fmla="*/ 0 h 220092"/>
                  <a:gd name="connsiteX1-333" fmla="*/ 393603 w 393602"/>
                  <a:gd name="connsiteY1-334" fmla="*/ 14487 h 220092"/>
                  <a:gd name="connsiteX2-335" fmla="*/ 342529 w 393602"/>
                  <a:gd name="connsiteY2-336" fmla="*/ 195459 h 220092"/>
                  <a:gd name="connsiteX3-337" fmla="*/ 0 w 393602"/>
                  <a:gd name="connsiteY3-338" fmla="*/ 220092 h 220092"/>
                  <a:gd name="connsiteX4-339" fmla="*/ 77765 w 393602"/>
                  <a:gd name="connsiteY4-340" fmla="*/ 0 h 220092"/>
                  <a:gd name="connsiteX0-341" fmla="*/ 77765 w 488239"/>
                  <a:gd name="connsiteY0-342" fmla="*/ 0 h 266821"/>
                  <a:gd name="connsiteX1-343" fmla="*/ 393603 w 488239"/>
                  <a:gd name="connsiteY1-344" fmla="*/ 14487 h 266821"/>
                  <a:gd name="connsiteX2-345" fmla="*/ 488239 w 488239"/>
                  <a:gd name="connsiteY2-346" fmla="*/ 266821 h 266821"/>
                  <a:gd name="connsiteX3-347" fmla="*/ 0 w 488239"/>
                  <a:gd name="connsiteY3-348" fmla="*/ 220092 h 266821"/>
                  <a:gd name="connsiteX4-349" fmla="*/ 77765 w 488239"/>
                  <a:gd name="connsiteY4-350" fmla="*/ 0 h 266821"/>
                  <a:gd name="connsiteX0-351" fmla="*/ 77765 w 488239"/>
                  <a:gd name="connsiteY0-352" fmla="*/ 0 h 266821"/>
                  <a:gd name="connsiteX1-353" fmla="*/ 393603 w 488239"/>
                  <a:gd name="connsiteY1-354" fmla="*/ 14487 h 266821"/>
                  <a:gd name="connsiteX2-355" fmla="*/ 488239 w 488239"/>
                  <a:gd name="connsiteY2-356" fmla="*/ 266821 h 266821"/>
                  <a:gd name="connsiteX3-357" fmla="*/ 0 w 488239"/>
                  <a:gd name="connsiteY3-358" fmla="*/ 220092 h 266821"/>
                  <a:gd name="connsiteX4-359" fmla="*/ 77765 w 488239"/>
                  <a:gd name="connsiteY4-360" fmla="*/ 0 h 266821"/>
                  <a:gd name="connsiteX0-361" fmla="*/ 77765 w 488239"/>
                  <a:gd name="connsiteY0-362" fmla="*/ 0 h 266821"/>
                  <a:gd name="connsiteX1-363" fmla="*/ 393603 w 488239"/>
                  <a:gd name="connsiteY1-364" fmla="*/ 14487 h 266821"/>
                  <a:gd name="connsiteX2-365" fmla="*/ 488239 w 488239"/>
                  <a:gd name="connsiteY2-366" fmla="*/ 266821 h 266821"/>
                  <a:gd name="connsiteX3-367" fmla="*/ 0 w 488239"/>
                  <a:gd name="connsiteY3-368" fmla="*/ 220092 h 266821"/>
                  <a:gd name="connsiteX4-369" fmla="*/ 77765 w 488239"/>
                  <a:gd name="connsiteY4-370" fmla="*/ 0 h 266821"/>
                  <a:gd name="connsiteX0-371" fmla="*/ 77765 w 488239"/>
                  <a:gd name="connsiteY0-372" fmla="*/ 0 h 266821"/>
                  <a:gd name="connsiteX1-373" fmla="*/ 393603 w 488239"/>
                  <a:gd name="connsiteY1-374" fmla="*/ 14487 h 266821"/>
                  <a:gd name="connsiteX2-375" fmla="*/ 488239 w 488239"/>
                  <a:gd name="connsiteY2-376" fmla="*/ 266821 h 266821"/>
                  <a:gd name="connsiteX3-377" fmla="*/ 0 w 488239"/>
                  <a:gd name="connsiteY3-378" fmla="*/ 220092 h 266821"/>
                  <a:gd name="connsiteX4-379" fmla="*/ 77765 w 488239"/>
                  <a:gd name="connsiteY4-380" fmla="*/ 0 h 266821"/>
                  <a:gd name="connsiteX0-381" fmla="*/ 77765 w 488239"/>
                  <a:gd name="connsiteY0-382" fmla="*/ 0 h 266821"/>
                  <a:gd name="connsiteX1-383" fmla="*/ 393603 w 488239"/>
                  <a:gd name="connsiteY1-384" fmla="*/ 14487 h 266821"/>
                  <a:gd name="connsiteX2-385" fmla="*/ 488239 w 488239"/>
                  <a:gd name="connsiteY2-386" fmla="*/ 266821 h 266821"/>
                  <a:gd name="connsiteX3-387" fmla="*/ 0 w 488239"/>
                  <a:gd name="connsiteY3-388" fmla="*/ 220092 h 266821"/>
                  <a:gd name="connsiteX4-389" fmla="*/ 77765 w 488239"/>
                  <a:gd name="connsiteY4-390" fmla="*/ 0 h 266821"/>
                  <a:gd name="connsiteX0-391" fmla="*/ 93657 w 504131"/>
                  <a:gd name="connsiteY0-392" fmla="*/ 0 h 266821"/>
                  <a:gd name="connsiteX1-393" fmla="*/ 409495 w 504131"/>
                  <a:gd name="connsiteY1-394" fmla="*/ 14487 h 266821"/>
                  <a:gd name="connsiteX2-395" fmla="*/ 504131 w 504131"/>
                  <a:gd name="connsiteY2-396" fmla="*/ 266821 h 266821"/>
                  <a:gd name="connsiteX3-397" fmla="*/ 0 w 504131"/>
                  <a:gd name="connsiteY3-398" fmla="*/ 197450 h 266821"/>
                  <a:gd name="connsiteX4-399" fmla="*/ 93657 w 504131"/>
                  <a:gd name="connsiteY4-400" fmla="*/ 0 h 266821"/>
                  <a:gd name="connsiteX0-401" fmla="*/ 93657 w 504131"/>
                  <a:gd name="connsiteY0-402" fmla="*/ 0 h 266821"/>
                  <a:gd name="connsiteX1-403" fmla="*/ 409495 w 504131"/>
                  <a:gd name="connsiteY1-404" fmla="*/ 14487 h 266821"/>
                  <a:gd name="connsiteX2-405" fmla="*/ 504131 w 504131"/>
                  <a:gd name="connsiteY2-406" fmla="*/ 266821 h 266821"/>
                  <a:gd name="connsiteX3-407" fmla="*/ 0 w 504131"/>
                  <a:gd name="connsiteY3-408" fmla="*/ 197450 h 266821"/>
                  <a:gd name="connsiteX4-409" fmla="*/ 93657 w 504131"/>
                  <a:gd name="connsiteY4-410" fmla="*/ 0 h 266821"/>
                  <a:gd name="connsiteX0-411" fmla="*/ 93657 w 549091"/>
                  <a:gd name="connsiteY0-412" fmla="*/ 0 h 233221"/>
                  <a:gd name="connsiteX1-413" fmla="*/ 409495 w 549091"/>
                  <a:gd name="connsiteY1-414" fmla="*/ 14487 h 233221"/>
                  <a:gd name="connsiteX2-415" fmla="*/ 549091 w 549091"/>
                  <a:gd name="connsiteY2-416" fmla="*/ 233221 h 233221"/>
                  <a:gd name="connsiteX3-417" fmla="*/ 0 w 549091"/>
                  <a:gd name="connsiteY3-418" fmla="*/ 197450 h 233221"/>
                  <a:gd name="connsiteX4-419" fmla="*/ 93657 w 549091"/>
                  <a:gd name="connsiteY4-420" fmla="*/ 0 h 233221"/>
                  <a:gd name="connsiteX0-421" fmla="*/ 93657 w 549091"/>
                  <a:gd name="connsiteY0-422" fmla="*/ 0 h 233221"/>
                  <a:gd name="connsiteX1-423" fmla="*/ 409495 w 549091"/>
                  <a:gd name="connsiteY1-424" fmla="*/ 14487 h 233221"/>
                  <a:gd name="connsiteX2-425" fmla="*/ 549091 w 549091"/>
                  <a:gd name="connsiteY2-426" fmla="*/ 233221 h 233221"/>
                  <a:gd name="connsiteX3-427" fmla="*/ 0 w 549091"/>
                  <a:gd name="connsiteY3-428" fmla="*/ 197450 h 233221"/>
                  <a:gd name="connsiteX4-429" fmla="*/ 93657 w 549091"/>
                  <a:gd name="connsiteY4-430" fmla="*/ 0 h 233221"/>
                  <a:gd name="connsiteX0-431" fmla="*/ 93657 w 549091"/>
                  <a:gd name="connsiteY0-432" fmla="*/ 0 h 233221"/>
                  <a:gd name="connsiteX1-433" fmla="*/ 409495 w 549091"/>
                  <a:gd name="connsiteY1-434" fmla="*/ 14487 h 233221"/>
                  <a:gd name="connsiteX2-435" fmla="*/ 549091 w 549091"/>
                  <a:gd name="connsiteY2-436" fmla="*/ 233221 h 233221"/>
                  <a:gd name="connsiteX3-437" fmla="*/ 0 w 549091"/>
                  <a:gd name="connsiteY3-438" fmla="*/ 197450 h 233221"/>
                  <a:gd name="connsiteX4-439" fmla="*/ 93657 w 549091"/>
                  <a:gd name="connsiteY4-440" fmla="*/ 0 h 233221"/>
                  <a:gd name="connsiteX0-441" fmla="*/ 93657 w 549091"/>
                  <a:gd name="connsiteY0-442" fmla="*/ 0 h 233221"/>
                  <a:gd name="connsiteX1-443" fmla="*/ 409495 w 549091"/>
                  <a:gd name="connsiteY1-444" fmla="*/ 14487 h 233221"/>
                  <a:gd name="connsiteX2-445" fmla="*/ 549091 w 549091"/>
                  <a:gd name="connsiteY2-446" fmla="*/ 233221 h 233221"/>
                  <a:gd name="connsiteX3-447" fmla="*/ 0 w 549091"/>
                  <a:gd name="connsiteY3-448" fmla="*/ 197450 h 233221"/>
                  <a:gd name="connsiteX4-449" fmla="*/ 93657 w 549091"/>
                  <a:gd name="connsiteY4-450" fmla="*/ 0 h 233221"/>
                  <a:gd name="connsiteX0-451" fmla="*/ 93657 w 549091"/>
                  <a:gd name="connsiteY0-452" fmla="*/ 0 h 233221"/>
                  <a:gd name="connsiteX1-453" fmla="*/ 441561 w 549091"/>
                  <a:gd name="connsiteY1-454" fmla="*/ 17371 h 233221"/>
                  <a:gd name="connsiteX2-455" fmla="*/ 549091 w 549091"/>
                  <a:gd name="connsiteY2-456" fmla="*/ 233221 h 233221"/>
                  <a:gd name="connsiteX3-457" fmla="*/ 0 w 549091"/>
                  <a:gd name="connsiteY3-458" fmla="*/ 197450 h 233221"/>
                  <a:gd name="connsiteX4-459" fmla="*/ 93657 w 549091"/>
                  <a:gd name="connsiteY4-460" fmla="*/ 0 h 233221"/>
                  <a:gd name="connsiteX0-461" fmla="*/ 93657 w 549091"/>
                  <a:gd name="connsiteY0-462" fmla="*/ 0 h 233221"/>
                  <a:gd name="connsiteX1-463" fmla="*/ 441561 w 549091"/>
                  <a:gd name="connsiteY1-464" fmla="*/ 17371 h 233221"/>
                  <a:gd name="connsiteX2-465" fmla="*/ 549091 w 549091"/>
                  <a:gd name="connsiteY2-466" fmla="*/ 233221 h 233221"/>
                  <a:gd name="connsiteX3-467" fmla="*/ 0 w 549091"/>
                  <a:gd name="connsiteY3-468" fmla="*/ 197450 h 233221"/>
                  <a:gd name="connsiteX4-469" fmla="*/ 93657 w 549091"/>
                  <a:gd name="connsiteY4-470" fmla="*/ 0 h 233221"/>
                  <a:gd name="connsiteX0-471" fmla="*/ 122692 w 549091"/>
                  <a:gd name="connsiteY0-472" fmla="*/ 0 h 216569"/>
                  <a:gd name="connsiteX1-473" fmla="*/ 441561 w 549091"/>
                  <a:gd name="connsiteY1-474" fmla="*/ 719 h 216569"/>
                  <a:gd name="connsiteX2-475" fmla="*/ 549091 w 549091"/>
                  <a:gd name="connsiteY2-476" fmla="*/ 216569 h 216569"/>
                  <a:gd name="connsiteX3-477" fmla="*/ 0 w 549091"/>
                  <a:gd name="connsiteY3-478" fmla="*/ 180798 h 216569"/>
                  <a:gd name="connsiteX4-479" fmla="*/ 122692 w 549091"/>
                  <a:gd name="connsiteY4-480" fmla="*/ 0 h 216569"/>
                  <a:gd name="connsiteX0-481" fmla="*/ 122692 w 549091"/>
                  <a:gd name="connsiteY0-482" fmla="*/ 0 h 216569"/>
                  <a:gd name="connsiteX1-483" fmla="*/ 441561 w 549091"/>
                  <a:gd name="connsiteY1-484" fmla="*/ 719 h 216569"/>
                  <a:gd name="connsiteX2-485" fmla="*/ 549091 w 549091"/>
                  <a:gd name="connsiteY2-486" fmla="*/ 216569 h 216569"/>
                  <a:gd name="connsiteX3-487" fmla="*/ 0 w 549091"/>
                  <a:gd name="connsiteY3-488" fmla="*/ 180798 h 216569"/>
                  <a:gd name="connsiteX4-489" fmla="*/ 122692 w 549091"/>
                  <a:gd name="connsiteY4-490" fmla="*/ 0 h 2165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49091" h="216569">
                    <a:moveTo>
                      <a:pt x="122692" y="0"/>
                    </a:moveTo>
                    <a:lnTo>
                      <a:pt x="441561" y="719"/>
                    </a:lnTo>
                    <a:cubicBezTo>
                      <a:pt x="202140" y="110786"/>
                      <a:pt x="406749" y="156453"/>
                      <a:pt x="549091" y="216569"/>
                    </a:cubicBezTo>
                    <a:lnTo>
                      <a:pt x="0" y="180798"/>
                    </a:lnTo>
                    <a:cubicBezTo>
                      <a:pt x="140464" y="131773"/>
                      <a:pt x="369148" y="103863"/>
                      <a:pt x="1226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7" name="Teardrop 56"/>
              <p:cNvSpPr/>
              <p:nvPr/>
            </p:nvSpPr>
            <p:spPr>
              <a:xfrm rot="6196952">
                <a:off x="1574827" y="2962330"/>
                <a:ext cx="361270" cy="361270"/>
              </a:xfrm>
              <a:prstGeom prst="teardrop">
                <a:avLst>
                  <a:gd name="adj" fmla="val 7736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cxnSp>
        <p:nvCxnSpPr>
          <p:cNvPr id="61" name="Straight Connector 6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5" name="Group 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8" name="Group 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1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1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 userDrawn="1"/>
        </p:nvGrpSpPr>
        <p:grpSpPr>
          <a:xfrm>
            <a:off x="1172018" y="360486"/>
            <a:ext cx="1244506" cy="267193"/>
            <a:chOff x="1072496" y="2371024"/>
            <a:chExt cx="9056843" cy="1944483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15" name="Freeform: Shape 14"/>
            <p:cNvSpPr/>
            <p:nvPr/>
          </p:nvSpPr>
          <p:spPr>
            <a:xfrm>
              <a:off x="6184875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637284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369897" y="2987308"/>
              <a:ext cx="759442" cy="1310063"/>
            </a:xfrm>
            <a:custGeom>
              <a:avLst/>
              <a:gdLst/>
              <a:ahLst/>
              <a:cxnLst/>
              <a:rect l="l" t="t" r="r" b="b"/>
              <a:pathLst>
                <a:path w="207861" h="358568">
                  <a:moveTo>
                    <a:pt x="120193" y="0"/>
                  </a:moveTo>
                  <a:lnTo>
                    <a:pt x="120193" y="78677"/>
                  </a:lnTo>
                  <a:lnTo>
                    <a:pt x="196621" y="78677"/>
                  </a:lnTo>
                  <a:lnTo>
                    <a:pt x="196621" y="137614"/>
                  </a:lnTo>
                  <a:lnTo>
                    <a:pt x="119631" y="137614"/>
                  </a:lnTo>
                  <a:lnTo>
                    <a:pt x="119631" y="257367"/>
                  </a:lnTo>
                  <a:cubicBezTo>
                    <a:pt x="119795" y="270568"/>
                    <a:pt x="123120" y="280430"/>
                    <a:pt x="129606" y="286954"/>
                  </a:cubicBezTo>
                  <a:cubicBezTo>
                    <a:pt x="136092" y="293478"/>
                    <a:pt x="144756" y="296735"/>
                    <a:pt x="155597" y="296723"/>
                  </a:cubicBezTo>
                  <a:cubicBezTo>
                    <a:pt x="161018" y="296688"/>
                    <a:pt x="166614" y="295915"/>
                    <a:pt x="172386" y="294404"/>
                  </a:cubicBezTo>
                  <a:cubicBezTo>
                    <a:pt x="178158" y="292893"/>
                    <a:pt x="183614" y="290855"/>
                    <a:pt x="188754" y="288290"/>
                  </a:cubicBezTo>
                  <a:lnTo>
                    <a:pt x="207861" y="346682"/>
                  </a:lnTo>
                  <a:cubicBezTo>
                    <a:pt x="198190" y="350576"/>
                    <a:pt x="188871" y="353453"/>
                    <a:pt x="179903" y="355312"/>
                  </a:cubicBezTo>
                  <a:cubicBezTo>
                    <a:pt x="170934" y="357172"/>
                    <a:pt x="161334" y="358224"/>
                    <a:pt x="151101" y="358470"/>
                  </a:cubicBezTo>
                  <a:cubicBezTo>
                    <a:pt x="120665" y="359560"/>
                    <a:pt x="96586" y="351629"/>
                    <a:pt x="78864" y="334676"/>
                  </a:cubicBezTo>
                  <a:cubicBezTo>
                    <a:pt x="61141" y="317724"/>
                    <a:pt x="52087" y="291954"/>
                    <a:pt x="51702" y="257367"/>
                  </a:cubicBezTo>
                  <a:lnTo>
                    <a:pt x="51702" y="137614"/>
                  </a:lnTo>
                  <a:lnTo>
                    <a:pt x="0" y="137614"/>
                  </a:lnTo>
                  <a:lnTo>
                    <a:pt x="0" y="78677"/>
                  </a:lnTo>
                  <a:lnTo>
                    <a:pt x="51702" y="78677"/>
                  </a:lnTo>
                  <a:lnTo>
                    <a:pt x="51702" y="7306"/>
                  </a:lnTo>
                  <a:lnTo>
                    <a:pt x="1201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719901" y="3241909"/>
              <a:ext cx="1053124" cy="1069479"/>
            </a:xfrm>
            <a:custGeom>
              <a:avLst/>
              <a:gdLst/>
              <a:ahLst/>
              <a:cxnLst/>
              <a:rect l="l" t="t" r="r" b="b"/>
              <a:pathLst>
                <a:path w="288242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3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7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4956358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7044395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2" y="281632"/>
                  </a:cubicBezTo>
                  <a:cubicBezTo>
                    <a:pt x="195345" y="289047"/>
                    <a:pt x="173873" y="292742"/>
                    <a:pt x="152295" y="292719"/>
                  </a:cubicBezTo>
                  <a:cubicBezTo>
                    <a:pt x="104153" y="292113"/>
                    <a:pt x="66828" y="278589"/>
                    <a:pt x="40322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932896" y="3243939"/>
              <a:ext cx="927804" cy="1071568"/>
            </a:xfrm>
            <a:custGeom>
              <a:avLst/>
              <a:gdLst/>
              <a:ahLst/>
              <a:cxnLst/>
              <a:rect l="l" t="t" r="r" b="b"/>
              <a:pathLst>
                <a:path w="253942" h="293291">
                  <a:moveTo>
                    <a:pt x="147167" y="6"/>
                  </a:moveTo>
                  <a:cubicBezTo>
                    <a:pt x="166649" y="-146"/>
                    <a:pt x="184445" y="2965"/>
                    <a:pt x="200555" y="9339"/>
                  </a:cubicBezTo>
                  <a:cubicBezTo>
                    <a:pt x="216665" y="15712"/>
                    <a:pt x="232213" y="26261"/>
                    <a:pt x="247199" y="40985"/>
                  </a:cubicBezTo>
                  <a:lnTo>
                    <a:pt x="203927" y="86490"/>
                  </a:lnTo>
                  <a:cubicBezTo>
                    <a:pt x="195673" y="79181"/>
                    <a:pt x="186751" y="73699"/>
                    <a:pt x="177163" y="70045"/>
                  </a:cubicBezTo>
                  <a:cubicBezTo>
                    <a:pt x="167574" y="66390"/>
                    <a:pt x="157950" y="64563"/>
                    <a:pt x="148291" y="64563"/>
                  </a:cubicBezTo>
                  <a:cubicBezTo>
                    <a:pt x="124805" y="64961"/>
                    <a:pt x="105745" y="72598"/>
                    <a:pt x="91110" y="87473"/>
                  </a:cubicBezTo>
                  <a:cubicBezTo>
                    <a:pt x="76475" y="102349"/>
                    <a:pt x="68936" y="122073"/>
                    <a:pt x="68491" y="146647"/>
                  </a:cubicBezTo>
                  <a:cubicBezTo>
                    <a:pt x="69100" y="173141"/>
                    <a:pt x="76873" y="193240"/>
                    <a:pt x="91813" y="206944"/>
                  </a:cubicBezTo>
                  <a:cubicBezTo>
                    <a:pt x="106752" y="220648"/>
                    <a:pt x="125203" y="227536"/>
                    <a:pt x="147167" y="227606"/>
                  </a:cubicBezTo>
                  <a:cubicBezTo>
                    <a:pt x="158231" y="227700"/>
                    <a:pt x="168979" y="225966"/>
                    <a:pt x="179410" y="222405"/>
                  </a:cubicBezTo>
                  <a:cubicBezTo>
                    <a:pt x="189842" y="218845"/>
                    <a:pt x="199325" y="212895"/>
                    <a:pt x="207861" y="204555"/>
                  </a:cubicBezTo>
                  <a:lnTo>
                    <a:pt x="253942" y="249499"/>
                  </a:lnTo>
                  <a:cubicBezTo>
                    <a:pt x="238043" y="265078"/>
                    <a:pt x="221371" y="276305"/>
                    <a:pt x="203927" y="283182"/>
                  </a:cubicBezTo>
                  <a:cubicBezTo>
                    <a:pt x="186482" y="290059"/>
                    <a:pt x="167562" y="293427"/>
                    <a:pt x="147167" y="293287"/>
                  </a:cubicBezTo>
                  <a:cubicBezTo>
                    <a:pt x="120052" y="293298"/>
                    <a:pt x="95428" y="287911"/>
                    <a:pt x="73297" y="277127"/>
                  </a:cubicBezTo>
                  <a:cubicBezTo>
                    <a:pt x="51166" y="266343"/>
                    <a:pt x="33499" y="250094"/>
                    <a:pt x="20297" y="228381"/>
                  </a:cubicBezTo>
                  <a:cubicBezTo>
                    <a:pt x="7094" y="206668"/>
                    <a:pt x="329" y="179423"/>
                    <a:pt x="0" y="146647"/>
                  </a:cubicBezTo>
                  <a:cubicBezTo>
                    <a:pt x="329" y="113870"/>
                    <a:pt x="7094" y="86625"/>
                    <a:pt x="20296" y="64912"/>
                  </a:cubicBezTo>
                  <a:cubicBezTo>
                    <a:pt x="33499" y="43198"/>
                    <a:pt x="51166" y="26949"/>
                    <a:pt x="73297" y="16165"/>
                  </a:cubicBezTo>
                  <a:cubicBezTo>
                    <a:pt x="95428" y="5381"/>
                    <a:pt x="120052" y="-5"/>
                    <a:pt x="14716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8266752" y="3256282"/>
              <a:ext cx="1001725" cy="1028412"/>
            </a:xfrm>
            <a:custGeom>
              <a:avLst/>
              <a:gdLst/>
              <a:ahLst/>
              <a:cxnLst/>
              <a:rect l="l" t="t" r="r" b="b"/>
              <a:pathLst>
                <a:path w="274174" h="281479">
                  <a:moveTo>
                    <a:pt x="156766" y="0"/>
                  </a:moveTo>
                  <a:cubicBezTo>
                    <a:pt x="190182" y="220"/>
                    <a:pt x="217900" y="11988"/>
                    <a:pt x="239919" y="35305"/>
                  </a:cubicBezTo>
                  <a:cubicBezTo>
                    <a:pt x="261939" y="58621"/>
                    <a:pt x="273357" y="92162"/>
                    <a:pt x="274174" y="135927"/>
                  </a:cubicBezTo>
                  <a:lnTo>
                    <a:pt x="274174" y="281479"/>
                  </a:lnTo>
                  <a:lnTo>
                    <a:pt x="205683" y="281479"/>
                  </a:lnTo>
                  <a:lnTo>
                    <a:pt x="205683" y="136489"/>
                  </a:lnTo>
                  <a:cubicBezTo>
                    <a:pt x="205636" y="114959"/>
                    <a:pt x="199967" y="97327"/>
                    <a:pt x="188675" y="83594"/>
                  </a:cubicBezTo>
                  <a:cubicBezTo>
                    <a:pt x="177382" y="69860"/>
                    <a:pt x="160749" y="62765"/>
                    <a:pt x="138774" y="62309"/>
                  </a:cubicBezTo>
                  <a:cubicBezTo>
                    <a:pt x="117373" y="62905"/>
                    <a:pt x="100294" y="70564"/>
                    <a:pt x="87538" y="85284"/>
                  </a:cubicBezTo>
                  <a:cubicBezTo>
                    <a:pt x="74782" y="100005"/>
                    <a:pt x="68245" y="118209"/>
                    <a:pt x="67929" y="139898"/>
                  </a:cubicBezTo>
                  <a:lnTo>
                    <a:pt x="67929" y="281479"/>
                  </a:lnTo>
                  <a:lnTo>
                    <a:pt x="0" y="281479"/>
                  </a:lnTo>
                  <a:lnTo>
                    <a:pt x="0" y="3934"/>
                  </a:lnTo>
                  <a:lnTo>
                    <a:pt x="61192" y="3934"/>
                  </a:lnTo>
                  <a:lnTo>
                    <a:pt x="65683" y="41539"/>
                  </a:lnTo>
                  <a:cubicBezTo>
                    <a:pt x="79598" y="27775"/>
                    <a:pt x="93934" y="17413"/>
                    <a:pt x="108693" y="10455"/>
                  </a:cubicBezTo>
                  <a:cubicBezTo>
                    <a:pt x="123452" y="3497"/>
                    <a:pt x="139476" y="11"/>
                    <a:pt x="156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839575" y="3272708"/>
              <a:ext cx="1038936" cy="1011985"/>
            </a:xfrm>
            <a:custGeom>
              <a:avLst/>
              <a:gdLst/>
              <a:ahLst/>
              <a:cxnLst/>
              <a:rect l="l" t="t" r="r" b="b"/>
              <a:pathLst>
                <a:path w="284359" h="276983">
                  <a:moveTo>
                    <a:pt x="5620" y="0"/>
                  </a:moveTo>
                  <a:lnTo>
                    <a:pt x="87668" y="0"/>
                  </a:lnTo>
                  <a:lnTo>
                    <a:pt x="142180" y="93827"/>
                  </a:lnTo>
                  <a:lnTo>
                    <a:pt x="196691" y="0"/>
                  </a:lnTo>
                  <a:lnTo>
                    <a:pt x="278740" y="0"/>
                  </a:lnTo>
                  <a:lnTo>
                    <a:pt x="278740" y="2249"/>
                  </a:lnTo>
                  <a:lnTo>
                    <a:pt x="187700" y="136526"/>
                  </a:lnTo>
                  <a:lnTo>
                    <a:pt x="284359" y="275298"/>
                  </a:lnTo>
                  <a:lnTo>
                    <a:pt x="284359" y="276983"/>
                  </a:lnTo>
                  <a:lnTo>
                    <a:pt x="202311" y="276983"/>
                  </a:lnTo>
                  <a:lnTo>
                    <a:pt x="142180" y="184281"/>
                  </a:lnTo>
                  <a:lnTo>
                    <a:pt x="82048" y="276983"/>
                  </a:lnTo>
                  <a:lnTo>
                    <a:pt x="0" y="276983"/>
                  </a:lnTo>
                  <a:lnTo>
                    <a:pt x="0" y="275298"/>
                  </a:lnTo>
                  <a:lnTo>
                    <a:pt x="96660" y="136526"/>
                  </a:lnTo>
                  <a:lnTo>
                    <a:pt x="5620" y="2249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Teardrop 23"/>
            <p:cNvSpPr/>
            <p:nvPr/>
          </p:nvSpPr>
          <p:spPr>
            <a:xfrm rot="5948202">
              <a:off x="1072488" y="2371032"/>
              <a:ext cx="604114" cy="604098"/>
            </a:xfrm>
            <a:prstGeom prst="teardrop">
              <a:avLst>
                <a:gd name="adj" fmla="val 755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5" name="Group 24"/>
            <p:cNvGrpSpPr/>
            <p:nvPr/>
          </p:nvGrpSpPr>
          <p:grpSpPr>
            <a:xfrm rot="21336342">
              <a:off x="1567161" y="2969235"/>
              <a:ext cx="467924" cy="448584"/>
              <a:chOff x="1574827" y="2962330"/>
              <a:chExt cx="467924" cy="448584"/>
            </a:xfrm>
            <a:grpFill/>
          </p:grpSpPr>
          <p:sp>
            <p:nvSpPr>
              <p:cNvPr id="26" name="Rectangle 47"/>
              <p:cNvSpPr/>
              <p:nvPr/>
            </p:nvSpPr>
            <p:spPr>
              <a:xfrm rot="19297014">
                <a:off x="1717720" y="3246818"/>
                <a:ext cx="325031" cy="164096"/>
              </a:xfrm>
              <a:custGeom>
                <a:avLst/>
                <a:gdLst>
                  <a:gd name="connsiteX0" fmla="*/ 0 w 181266"/>
                  <a:gd name="connsiteY0" fmla="*/ 0 h 280864"/>
                  <a:gd name="connsiteX1" fmla="*/ 181266 w 181266"/>
                  <a:gd name="connsiteY1" fmla="*/ 0 h 280864"/>
                  <a:gd name="connsiteX2" fmla="*/ 181266 w 181266"/>
                  <a:gd name="connsiteY2" fmla="*/ 280864 h 280864"/>
                  <a:gd name="connsiteX3" fmla="*/ 0 w 181266"/>
                  <a:gd name="connsiteY3" fmla="*/ 280864 h 280864"/>
                  <a:gd name="connsiteX4" fmla="*/ 0 w 181266"/>
                  <a:gd name="connsiteY4" fmla="*/ 0 h 280864"/>
                  <a:gd name="connsiteX0-1" fmla="*/ 0 w 181266"/>
                  <a:gd name="connsiteY0-2" fmla="*/ 0 h 280864"/>
                  <a:gd name="connsiteX1-3" fmla="*/ 181266 w 181266"/>
                  <a:gd name="connsiteY1-4" fmla="*/ 0 h 280864"/>
                  <a:gd name="connsiteX2-5" fmla="*/ 181266 w 181266"/>
                  <a:gd name="connsiteY2-6" fmla="*/ 280864 h 280864"/>
                  <a:gd name="connsiteX3-7" fmla="*/ 0 w 181266"/>
                  <a:gd name="connsiteY3-8" fmla="*/ 280864 h 280864"/>
                  <a:gd name="connsiteX4-9" fmla="*/ 0 w 181266"/>
                  <a:gd name="connsiteY4-10" fmla="*/ 0 h 280864"/>
                  <a:gd name="connsiteX0-11" fmla="*/ 0 w 181266"/>
                  <a:gd name="connsiteY0-12" fmla="*/ 0 h 280864"/>
                  <a:gd name="connsiteX1-13" fmla="*/ 181266 w 181266"/>
                  <a:gd name="connsiteY1-14" fmla="*/ 0 h 280864"/>
                  <a:gd name="connsiteX2-15" fmla="*/ 181266 w 181266"/>
                  <a:gd name="connsiteY2-16" fmla="*/ 280864 h 280864"/>
                  <a:gd name="connsiteX3-17" fmla="*/ 0 w 181266"/>
                  <a:gd name="connsiteY3-18" fmla="*/ 280864 h 280864"/>
                  <a:gd name="connsiteX4-19" fmla="*/ 0 w 181266"/>
                  <a:gd name="connsiteY4-20" fmla="*/ 0 h 280864"/>
                  <a:gd name="connsiteX0-21" fmla="*/ 0 w 181266"/>
                  <a:gd name="connsiteY0-22" fmla="*/ 0 h 280864"/>
                  <a:gd name="connsiteX1-23" fmla="*/ 181266 w 181266"/>
                  <a:gd name="connsiteY1-24" fmla="*/ 0 h 280864"/>
                  <a:gd name="connsiteX2-25" fmla="*/ 181266 w 181266"/>
                  <a:gd name="connsiteY2-26" fmla="*/ 280864 h 280864"/>
                  <a:gd name="connsiteX3-27" fmla="*/ 0 w 181266"/>
                  <a:gd name="connsiteY3-28" fmla="*/ 280864 h 280864"/>
                  <a:gd name="connsiteX4-29" fmla="*/ 0 w 181266"/>
                  <a:gd name="connsiteY4-30" fmla="*/ 0 h 280864"/>
                  <a:gd name="connsiteX0-31" fmla="*/ 0 w 288143"/>
                  <a:gd name="connsiteY0-32" fmla="*/ 68362 h 280864"/>
                  <a:gd name="connsiteX1-33" fmla="*/ 288143 w 288143"/>
                  <a:gd name="connsiteY1-34" fmla="*/ 0 h 280864"/>
                  <a:gd name="connsiteX2-35" fmla="*/ 288143 w 288143"/>
                  <a:gd name="connsiteY2-36" fmla="*/ 280864 h 280864"/>
                  <a:gd name="connsiteX3-37" fmla="*/ 106877 w 288143"/>
                  <a:gd name="connsiteY3-38" fmla="*/ 280864 h 280864"/>
                  <a:gd name="connsiteX4-39" fmla="*/ 0 w 288143"/>
                  <a:gd name="connsiteY4-40" fmla="*/ 68362 h 280864"/>
                  <a:gd name="connsiteX0-41" fmla="*/ 0 w 417558"/>
                  <a:gd name="connsiteY0-42" fmla="*/ 0 h 212502"/>
                  <a:gd name="connsiteX1-43" fmla="*/ 417557 w 417558"/>
                  <a:gd name="connsiteY1-44" fmla="*/ 7506 h 212502"/>
                  <a:gd name="connsiteX2-45" fmla="*/ 288143 w 417558"/>
                  <a:gd name="connsiteY2-46" fmla="*/ 212502 h 212502"/>
                  <a:gd name="connsiteX3-47" fmla="*/ 106877 w 417558"/>
                  <a:gd name="connsiteY3-48" fmla="*/ 212502 h 212502"/>
                  <a:gd name="connsiteX4-49" fmla="*/ 0 w 417558"/>
                  <a:gd name="connsiteY4-50" fmla="*/ 0 h 212502"/>
                  <a:gd name="connsiteX0-51" fmla="*/ 0 w 417556"/>
                  <a:gd name="connsiteY0-52" fmla="*/ 0 h 212502"/>
                  <a:gd name="connsiteX1-53" fmla="*/ 417557 w 417556"/>
                  <a:gd name="connsiteY1-54" fmla="*/ 7506 h 212502"/>
                  <a:gd name="connsiteX2-55" fmla="*/ 288143 w 417556"/>
                  <a:gd name="connsiteY2-56" fmla="*/ 212502 h 212502"/>
                  <a:gd name="connsiteX3-57" fmla="*/ 106877 w 417556"/>
                  <a:gd name="connsiteY3-58" fmla="*/ 212502 h 212502"/>
                  <a:gd name="connsiteX4-59" fmla="*/ 0 w 417556"/>
                  <a:gd name="connsiteY4-60" fmla="*/ 0 h 212502"/>
                  <a:gd name="connsiteX0-61" fmla="*/ 0 w 417558"/>
                  <a:gd name="connsiteY0-62" fmla="*/ 0 h 212502"/>
                  <a:gd name="connsiteX1-63" fmla="*/ 417557 w 417558"/>
                  <a:gd name="connsiteY1-64" fmla="*/ 7506 h 212502"/>
                  <a:gd name="connsiteX2-65" fmla="*/ 288143 w 417558"/>
                  <a:gd name="connsiteY2-66" fmla="*/ 212502 h 212502"/>
                  <a:gd name="connsiteX3-67" fmla="*/ 106877 w 417558"/>
                  <a:gd name="connsiteY3-68" fmla="*/ 212502 h 212502"/>
                  <a:gd name="connsiteX4-69" fmla="*/ 0 w 417558"/>
                  <a:gd name="connsiteY4-70" fmla="*/ 0 h 212502"/>
                  <a:gd name="connsiteX0-71" fmla="*/ 0 w 449495"/>
                  <a:gd name="connsiteY0-72" fmla="*/ 4859 h 204996"/>
                  <a:gd name="connsiteX1-73" fmla="*/ 449496 w 449495"/>
                  <a:gd name="connsiteY1-74" fmla="*/ 0 h 204996"/>
                  <a:gd name="connsiteX2-75" fmla="*/ 320082 w 449495"/>
                  <a:gd name="connsiteY2-76" fmla="*/ 204996 h 204996"/>
                  <a:gd name="connsiteX3-77" fmla="*/ 138816 w 449495"/>
                  <a:gd name="connsiteY3-78" fmla="*/ 204996 h 204996"/>
                  <a:gd name="connsiteX4-79" fmla="*/ 0 w 449495"/>
                  <a:gd name="connsiteY4-80" fmla="*/ 4859 h 204996"/>
                  <a:gd name="connsiteX0-81" fmla="*/ 0 w 456584"/>
                  <a:gd name="connsiteY0-82" fmla="*/ 0 h 200137"/>
                  <a:gd name="connsiteX1-83" fmla="*/ 456583 w 456584"/>
                  <a:gd name="connsiteY1-84" fmla="*/ 16690 h 200137"/>
                  <a:gd name="connsiteX2-85" fmla="*/ 320082 w 456584"/>
                  <a:gd name="connsiteY2-86" fmla="*/ 200137 h 200137"/>
                  <a:gd name="connsiteX3-87" fmla="*/ 138816 w 456584"/>
                  <a:gd name="connsiteY3-88" fmla="*/ 200137 h 200137"/>
                  <a:gd name="connsiteX4-89" fmla="*/ 0 w 456584"/>
                  <a:gd name="connsiteY4-90" fmla="*/ 0 h 200137"/>
                  <a:gd name="connsiteX0-91" fmla="*/ 0 w 446466"/>
                  <a:gd name="connsiteY0-92" fmla="*/ 0 h 200137"/>
                  <a:gd name="connsiteX1-93" fmla="*/ 446467 w 446466"/>
                  <a:gd name="connsiteY1-94" fmla="*/ 8909 h 200137"/>
                  <a:gd name="connsiteX2-95" fmla="*/ 320082 w 446466"/>
                  <a:gd name="connsiteY2-96" fmla="*/ 200137 h 200137"/>
                  <a:gd name="connsiteX3-97" fmla="*/ 138816 w 446466"/>
                  <a:gd name="connsiteY3-98" fmla="*/ 200137 h 200137"/>
                  <a:gd name="connsiteX4-99" fmla="*/ 0 w 446466"/>
                  <a:gd name="connsiteY4-100" fmla="*/ 0 h 200137"/>
                  <a:gd name="connsiteX0-101" fmla="*/ 0 w 446468"/>
                  <a:gd name="connsiteY0-102" fmla="*/ 0 h 200137"/>
                  <a:gd name="connsiteX1-103" fmla="*/ 446467 w 446468"/>
                  <a:gd name="connsiteY1-104" fmla="*/ 8909 h 200137"/>
                  <a:gd name="connsiteX2-105" fmla="*/ 320082 w 446468"/>
                  <a:gd name="connsiteY2-106" fmla="*/ 200137 h 200137"/>
                  <a:gd name="connsiteX3-107" fmla="*/ 138816 w 446468"/>
                  <a:gd name="connsiteY3-108" fmla="*/ 200137 h 200137"/>
                  <a:gd name="connsiteX4-109" fmla="*/ 0 w 446468"/>
                  <a:gd name="connsiteY4-110" fmla="*/ 0 h 200137"/>
                  <a:gd name="connsiteX0-111" fmla="*/ 0 w 446466"/>
                  <a:gd name="connsiteY0-112" fmla="*/ 0 h 200137"/>
                  <a:gd name="connsiteX1-113" fmla="*/ 446467 w 446466"/>
                  <a:gd name="connsiteY1-114" fmla="*/ 8909 h 200137"/>
                  <a:gd name="connsiteX2-115" fmla="*/ 320082 w 446466"/>
                  <a:gd name="connsiteY2-116" fmla="*/ 200137 h 200137"/>
                  <a:gd name="connsiteX3-117" fmla="*/ 138816 w 446466"/>
                  <a:gd name="connsiteY3-118" fmla="*/ 200137 h 200137"/>
                  <a:gd name="connsiteX4-119" fmla="*/ 0 w 446466"/>
                  <a:gd name="connsiteY4-120" fmla="*/ 0 h 200137"/>
                  <a:gd name="connsiteX0-121" fmla="*/ 0 w 446468"/>
                  <a:gd name="connsiteY0-122" fmla="*/ 0 h 200137"/>
                  <a:gd name="connsiteX1-123" fmla="*/ 446467 w 446468"/>
                  <a:gd name="connsiteY1-124" fmla="*/ 8909 h 200137"/>
                  <a:gd name="connsiteX2-125" fmla="*/ 320082 w 446468"/>
                  <a:gd name="connsiteY2-126" fmla="*/ 200137 h 200137"/>
                  <a:gd name="connsiteX3-127" fmla="*/ 138816 w 446468"/>
                  <a:gd name="connsiteY3-128" fmla="*/ 200137 h 200137"/>
                  <a:gd name="connsiteX4-129" fmla="*/ 0 w 446468"/>
                  <a:gd name="connsiteY4-130" fmla="*/ 0 h 200137"/>
                  <a:gd name="connsiteX0-131" fmla="*/ 0 w 446466"/>
                  <a:gd name="connsiteY0-132" fmla="*/ 0 h 200137"/>
                  <a:gd name="connsiteX1-133" fmla="*/ 446467 w 446466"/>
                  <a:gd name="connsiteY1-134" fmla="*/ 8909 h 200137"/>
                  <a:gd name="connsiteX2-135" fmla="*/ 320082 w 446466"/>
                  <a:gd name="connsiteY2-136" fmla="*/ 200137 h 200137"/>
                  <a:gd name="connsiteX3-137" fmla="*/ 105440 w 446466"/>
                  <a:gd name="connsiteY3-138" fmla="*/ 190564 h 200137"/>
                  <a:gd name="connsiteX4-139" fmla="*/ 0 w 446466"/>
                  <a:gd name="connsiteY4-140" fmla="*/ 0 h 200137"/>
                  <a:gd name="connsiteX0-141" fmla="*/ 0 w 446468"/>
                  <a:gd name="connsiteY0-142" fmla="*/ 0 h 190564"/>
                  <a:gd name="connsiteX1-143" fmla="*/ 446467 w 446468"/>
                  <a:gd name="connsiteY1-144" fmla="*/ 8909 h 190564"/>
                  <a:gd name="connsiteX2-145" fmla="*/ 369632 w 446468"/>
                  <a:gd name="connsiteY2-146" fmla="*/ 189954 h 190564"/>
                  <a:gd name="connsiteX3-147" fmla="*/ 105440 w 446468"/>
                  <a:gd name="connsiteY3-148" fmla="*/ 190564 h 190564"/>
                  <a:gd name="connsiteX4-149" fmla="*/ 0 w 446468"/>
                  <a:gd name="connsiteY4-150" fmla="*/ 0 h 190564"/>
                  <a:gd name="connsiteX0-151" fmla="*/ 0 w 446466"/>
                  <a:gd name="connsiteY0-152" fmla="*/ 0 h 189954"/>
                  <a:gd name="connsiteX1-153" fmla="*/ 446467 w 446466"/>
                  <a:gd name="connsiteY1-154" fmla="*/ 8909 h 189954"/>
                  <a:gd name="connsiteX2-155" fmla="*/ 369632 w 446466"/>
                  <a:gd name="connsiteY2-156" fmla="*/ 189954 h 189954"/>
                  <a:gd name="connsiteX3-157" fmla="*/ 75874 w 446466"/>
                  <a:gd name="connsiteY3-158" fmla="*/ 185813 h 189954"/>
                  <a:gd name="connsiteX4-159" fmla="*/ 0 w 446466"/>
                  <a:gd name="connsiteY4-160" fmla="*/ 0 h 189954"/>
                  <a:gd name="connsiteX0-161" fmla="*/ 0 w 446468"/>
                  <a:gd name="connsiteY0-162" fmla="*/ 0 h 189954"/>
                  <a:gd name="connsiteX1-163" fmla="*/ 446467 w 446468"/>
                  <a:gd name="connsiteY1-164" fmla="*/ 8909 h 189954"/>
                  <a:gd name="connsiteX2-165" fmla="*/ 369632 w 446468"/>
                  <a:gd name="connsiteY2-166" fmla="*/ 189954 h 189954"/>
                  <a:gd name="connsiteX3-167" fmla="*/ 75874 w 446468"/>
                  <a:gd name="connsiteY3-168" fmla="*/ 185813 h 189954"/>
                  <a:gd name="connsiteX4-169" fmla="*/ 0 w 446468"/>
                  <a:gd name="connsiteY4-170" fmla="*/ 0 h 189954"/>
                  <a:gd name="connsiteX0-171" fmla="*/ 0 w 420586"/>
                  <a:gd name="connsiteY0-172" fmla="*/ 6265 h 181045"/>
                  <a:gd name="connsiteX1-173" fmla="*/ 420586 w 420586"/>
                  <a:gd name="connsiteY1-174" fmla="*/ 0 h 181045"/>
                  <a:gd name="connsiteX2-175" fmla="*/ 343751 w 420586"/>
                  <a:gd name="connsiteY2-176" fmla="*/ 181045 h 181045"/>
                  <a:gd name="connsiteX3-177" fmla="*/ 49993 w 420586"/>
                  <a:gd name="connsiteY3-178" fmla="*/ 176904 h 181045"/>
                  <a:gd name="connsiteX4-179" fmla="*/ 0 w 420586"/>
                  <a:gd name="connsiteY4-180" fmla="*/ 6265 h 181045"/>
                  <a:gd name="connsiteX0-181" fmla="*/ 0 w 420586"/>
                  <a:gd name="connsiteY0-182" fmla="*/ 6265 h 181045"/>
                  <a:gd name="connsiteX1-183" fmla="*/ 420586 w 420586"/>
                  <a:gd name="connsiteY1-184" fmla="*/ 0 h 181045"/>
                  <a:gd name="connsiteX2-185" fmla="*/ 343751 w 420586"/>
                  <a:gd name="connsiteY2-186" fmla="*/ 181045 h 181045"/>
                  <a:gd name="connsiteX3-187" fmla="*/ 49993 w 420586"/>
                  <a:gd name="connsiteY3-188" fmla="*/ 176904 h 181045"/>
                  <a:gd name="connsiteX4-189" fmla="*/ 0 w 420586"/>
                  <a:gd name="connsiteY4-190" fmla="*/ 6265 h 181045"/>
                  <a:gd name="connsiteX0-191" fmla="*/ 0 w 420586"/>
                  <a:gd name="connsiteY0-192" fmla="*/ 6266 h 181045"/>
                  <a:gd name="connsiteX1-193" fmla="*/ 420586 w 420586"/>
                  <a:gd name="connsiteY1-194" fmla="*/ 0 h 181045"/>
                  <a:gd name="connsiteX2-195" fmla="*/ 343751 w 420586"/>
                  <a:gd name="connsiteY2-196" fmla="*/ 181045 h 181045"/>
                  <a:gd name="connsiteX3-197" fmla="*/ 49993 w 420586"/>
                  <a:gd name="connsiteY3-198" fmla="*/ 176904 h 181045"/>
                  <a:gd name="connsiteX4-199" fmla="*/ 0 w 420586"/>
                  <a:gd name="connsiteY4-200" fmla="*/ 6266 h 181045"/>
                  <a:gd name="connsiteX0-201" fmla="*/ 0 w 420586"/>
                  <a:gd name="connsiteY0-202" fmla="*/ 6266 h 181045"/>
                  <a:gd name="connsiteX1-203" fmla="*/ 420586 w 420586"/>
                  <a:gd name="connsiteY1-204" fmla="*/ 0 h 181045"/>
                  <a:gd name="connsiteX2-205" fmla="*/ 343751 w 420586"/>
                  <a:gd name="connsiteY2-206" fmla="*/ 181045 h 181045"/>
                  <a:gd name="connsiteX3-207" fmla="*/ 49993 w 420586"/>
                  <a:gd name="connsiteY3-208" fmla="*/ 176904 h 181045"/>
                  <a:gd name="connsiteX4-209" fmla="*/ 0 w 420586"/>
                  <a:gd name="connsiteY4-210" fmla="*/ 6266 h 181045"/>
                  <a:gd name="connsiteX0-211" fmla="*/ 0 w 409408"/>
                  <a:gd name="connsiteY0-212" fmla="*/ 0 h 174779"/>
                  <a:gd name="connsiteX1-213" fmla="*/ 409408 w 409408"/>
                  <a:gd name="connsiteY1-214" fmla="*/ 9757 h 174779"/>
                  <a:gd name="connsiteX2-215" fmla="*/ 343751 w 409408"/>
                  <a:gd name="connsiteY2-216" fmla="*/ 174779 h 174779"/>
                  <a:gd name="connsiteX3-217" fmla="*/ 49993 w 409408"/>
                  <a:gd name="connsiteY3-218" fmla="*/ 170638 h 174779"/>
                  <a:gd name="connsiteX4-219" fmla="*/ 0 w 409408"/>
                  <a:gd name="connsiteY4-220" fmla="*/ 0 h 174779"/>
                  <a:gd name="connsiteX0-221" fmla="*/ 0 w 409408"/>
                  <a:gd name="connsiteY0-222" fmla="*/ 0 h 174779"/>
                  <a:gd name="connsiteX1-223" fmla="*/ 409408 w 409408"/>
                  <a:gd name="connsiteY1-224" fmla="*/ 9757 h 174779"/>
                  <a:gd name="connsiteX2-225" fmla="*/ 343751 w 409408"/>
                  <a:gd name="connsiteY2-226" fmla="*/ 174779 h 174779"/>
                  <a:gd name="connsiteX3-227" fmla="*/ 49993 w 409408"/>
                  <a:gd name="connsiteY3-228" fmla="*/ 170638 h 174779"/>
                  <a:gd name="connsiteX4-229" fmla="*/ 0 w 409408"/>
                  <a:gd name="connsiteY4-230" fmla="*/ 0 h 174779"/>
                  <a:gd name="connsiteX0-231" fmla="*/ 0 w 409408"/>
                  <a:gd name="connsiteY0-232" fmla="*/ 0 h 174779"/>
                  <a:gd name="connsiteX1-233" fmla="*/ 409408 w 409408"/>
                  <a:gd name="connsiteY1-234" fmla="*/ 9757 h 174779"/>
                  <a:gd name="connsiteX2-235" fmla="*/ 343751 w 409408"/>
                  <a:gd name="connsiteY2-236" fmla="*/ 174779 h 174779"/>
                  <a:gd name="connsiteX3-237" fmla="*/ 49993 w 409408"/>
                  <a:gd name="connsiteY3-238" fmla="*/ 170638 h 174779"/>
                  <a:gd name="connsiteX4-239" fmla="*/ 0 w 409408"/>
                  <a:gd name="connsiteY4-240" fmla="*/ 0 h 174779"/>
                  <a:gd name="connsiteX0-241" fmla="*/ -1 w 364324"/>
                  <a:gd name="connsiteY0-242" fmla="*/ 0 h 193130"/>
                  <a:gd name="connsiteX1-243" fmla="*/ 364324 w 364324"/>
                  <a:gd name="connsiteY1-244" fmla="*/ 28108 h 193130"/>
                  <a:gd name="connsiteX2-245" fmla="*/ 298667 w 364324"/>
                  <a:gd name="connsiteY2-246" fmla="*/ 193130 h 193130"/>
                  <a:gd name="connsiteX3-247" fmla="*/ 4909 w 364324"/>
                  <a:gd name="connsiteY3-248" fmla="*/ 188989 h 193130"/>
                  <a:gd name="connsiteX4-249" fmla="*/ -1 w 364324"/>
                  <a:gd name="connsiteY4-250" fmla="*/ 0 h 193130"/>
                  <a:gd name="connsiteX0-251" fmla="*/ 1 w 315838"/>
                  <a:gd name="connsiteY0-252" fmla="*/ 0 h 193130"/>
                  <a:gd name="connsiteX1-253" fmla="*/ 315839 w 315838"/>
                  <a:gd name="connsiteY1-254" fmla="*/ 14487 h 193130"/>
                  <a:gd name="connsiteX2-255" fmla="*/ 298669 w 315838"/>
                  <a:gd name="connsiteY2-256" fmla="*/ 193130 h 193130"/>
                  <a:gd name="connsiteX3-257" fmla="*/ 4911 w 315838"/>
                  <a:gd name="connsiteY3-258" fmla="*/ 188989 h 193130"/>
                  <a:gd name="connsiteX4-259" fmla="*/ 1 w 315838"/>
                  <a:gd name="connsiteY4-260" fmla="*/ 0 h 193130"/>
                  <a:gd name="connsiteX0-261" fmla="*/ -1 w 315838"/>
                  <a:gd name="connsiteY0-262" fmla="*/ 0 h 193130"/>
                  <a:gd name="connsiteX1-263" fmla="*/ 315837 w 315838"/>
                  <a:gd name="connsiteY1-264" fmla="*/ 14487 h 193130"/>
                  <a:gd name="connsiteX2-265" fmla="*/ 298667 w 315838"/>
                  <a:gd name="connsiteY2-266" fmla="*/ 193130 h 193130"/>
                  <a:gd name="connsiteX3-267" fmla="*/ 78904 w 315838"/>
                  <a:gd name="connsiteY3-268" fmla="*/ 172040 h 193130"/>
                  <a:gd name="connsiteX4-269" fmla="*/ -1 w 315838"/>
                  <a:gd name="connsiteY4-270" fmla="*/ 0 h 193130"/>
                  <a:gd name="connsiteX0-271" fmla="*/ 1 w 315838"/>
                  <a:gd name="connsiteY0-272" fmla="*/ 0 h 193130"/>
                  <a:gd name="connsiteX1-273" fmla="*/ 315839 w 315838"/>
                  <a:gd name="connsiteY1-274" fmla="*/ 14487 h 193130"/>
                  <a:gd name="connsiteX2-275" fmla="*/ 298669 w 315838"/>
                  <a:gd name="connsiteY2-276" fmla="*/ 193130 h 193130"/>
                  <a:gd name="connsiteX3-277" fmla="*/ 78906 w 315838"/>
                  <a:gd name="connsiteY3-278" fmla="*/ 172040 h 193130"/>
                  <a:gd name="connsiteX4-279" fmla="*/ 1 w 315838"/>
                  <a:gd name="connsiteY4-280" fmla="*/ 0 h 193130"/>
                  <a:gd name="connsiteX0-281" fmla="*/ -1 w 315838"/>
                  <a:gd name="connsiteY0-282" fmla="*/ 0 h 181764"/>
                  <a:gd name="connsiteX1-283" fmla="*/ 315837 w 315838"/>
                  <a:gd name="connsiteY1-284" fmla="*/ 14487 h 181764"/>
                  <a:gd name="connsiteX2-285" fmla="*/ 242031 w 315838"/>
                  <a:gd name="connsiteY2-286" fmla="*/ 181764 h 181764"/>
                  <a:gd name="connsiteX3-287" fmla="*/ 78904 w 315838"/>
                  <a:gd name="connsiteY3-288" fmla="*/ 172040 h 181764"/>
                  <a:gd name="connsiteX4-289" fmla="*/ -1 w 315838"/>
                  <a:gd name="connsiteY4-290" fmla="*/ 0 h 181764"/>
                  <a:gd name="connsiteX0-291" fmla="*/ 1 w 315838"/>
                  <a:gd name="connsiteY0-292" fmla="*/ 0 h 181764"/>
                  <a:gd name="connsiteX1-293" fmla="*/ 315839 w 315838"/>
                  <a:gd name="connsiteY1-294" fmla="*/ 14487 h 181764"/>
                  <a:gd name="connsiteX2-295" fmla="*/ 242033 w 315838"/>
                  <a:gd name="connsiteY2-296" fmla="*/ 181764 h 181764"/>
                  <a:gd name="connsiteX3-297" fmla="*/ 78906 w 315838"/>
                  <a:gd name="connsiteY3-298" fmla="*/ 172040 h 181764"/>
                  <a:gd name="connsiteX4-299" fmla="*/ 1 w 315838"/>
                  <a:gd name="connsiteY4-300" fmla="*/ 0 h 181764"/>
                  <a:gd name="connsiteX0-301" fmla="*/ -1 w 315838"/>
                  <a:gd name="connsiteY0-302" fmla="*/ 0 h 181764"/>
                  <a:gd name="connsiteX1-303" fmla="*/ 315837 w 315838"/>
                  <a:gd name="connsiteY1-304" fmla="*/ 14487 h 181764"/>
                  <a:gd name="connsiteX2-305" fmla="*/ 242031 w 315838"/>
                  <a:gd name="connsiteY2-306" fmla="*/ 181764 h 181764"/>
                  <a:gd name="connsiteX3-307" fmla="*/ 78904 w 315838"/>
                  <a:gd name="connsiteY3-308" fmla="*/ 172040 h 181764"/>
                  <a:gd name="connsiteX4-309" fmla="*/ -1 w 315838"/>
                  <a:gd name="connsiteY4-310" fmla="*/ 0 h 181764"/>
                  <a:gd name="connsiteX0-311" fmla="*/ 1 w 315838"/>
                  <a:gd name="connsiteY0-312" fmla="*/ 0 h 187750"/>
                  <a:gd name="connsiteX1-313" fmla="*/ 315839 w 315838"/>
                  <a:gd name="connsiteY1-314" fmla="*/ 14487 h 187750"/>
                  <a:gd name="connsiteX2-315" fmla="*/ 242033 w 315838"/>
                  <a:gd name="connsiteY2-316" fmla="*/ 181764 h 187750"/>
                  <a:gd name="connsiteX3-317" fmla="*/ 47623 w 315838"/>
                  <a:gd name="connsiteY3-318" fmla="*/ 187750 h 187750"/>
                  <a:gd name="connsiteX4-319" fmla="*/ 1 w 315838"/>
                  <a:gd name="connsiteY4-320" fmla="*/ 0 h 187750"/>
                  <a:gd name="connsiteX0-321" fmla="*/ -1 w 315838"/>
                  <a:gd name="connsiteY0-322" fmla="*/ 0 h 195459"/>
                  <a:gd name="connsiteX1-323" fmla="*/ 315837 w 315838"/>
                  <a:gd name="connsiteY1-324" fmla="*/ 14487 h 195459"/>
                  <a:gd name="connsiteX2-325" fmla="*/ 264763 w 315838"/>
                  <a:gd name="connsiteY2-326" fmla="*/ 195459 h 195459"/>
                  <a:gd name="connsiteX3-327" fmla="*/ 47621 w 315838"/>
                  <a:gd name="connsiteY3-328" fmla="*/ 187750 h 195459"/>
                  <a:gd name="connsiteX4-329" fmla="*/ -1 w 315838"/>
                  <a:gd name="connsiteY4-330" fmla="*/ 0 h 195459"/>
                  <a:gd name="connsiteX0-331" fmla="*/ 77765 w 393602"/>
                  <a:gd name="connsiteY0-332" fmla="*/ 0 h 220092"/>
                  <a:gd name="connsiteX1-333" fmla="*/ 393603 w 393602"/>
                  <a:gd name="connsiteY1-334" fmla="*/ 14487 h 220092"/>
                  <a:gd name="connsiteX2-335" fmla="*/ 342529 w 393602"/>
                  <a:gd name="connsiteY2-336" fmla="*/ 195459 h 220092"/>
                  <a:gd name="connsiteX3-337" fmla="*/ 0 w 393602"/>
                  <a:gd name="connsiteY3-338" fmla="*/ 220092 h 220092"/>
                  <a:gd name="connsiteX4-339" fmla="*/ 77765 w 393602"/>
                  <a:gd name="connsiteY4-340" fmla="*/ 0 h 220092"/>
                  <a:gd name="connsiteX0-341" fmla="*/ 77765 w 488239"/>
                  <a:gd name="connsiteY0-342" fmla="*/ 0 h 266821"/>
                  <a:gd name="connsiteX1-343" fmla="*/ 393603 w 488239"/>
                  <a:gd name="connsiteY1-344" fmla="*/ 14487 h 266821"/>
                  <a:gd name="connsiteX2-345" fmla="*/ 488239 w 488239"/>
                  <a:gd name="connsiteY2-346" fmla="*/ 266821 h 266821"/>
                  <a:gd name="connsiteX3-347" fmla="*/ 0 w 488239"/>
                  <a:gd name="connsiteY3-348" fmla="*/ 220092 h 266821"/>
                  <a:gd name="connsiteX4-349" fmla="*/ 77765 w 488239"/>
                  <a:gd name="connsiteY4-350" fmla="*/ 0 h 266821"/>
                  <a:gd name="connsiteX0-351" fmla="*/ 77765 w 488239"/>
                  <a:gd name="connsiteY0-352" fmla="*/ 0 h 266821"/>
                  <a:gd name="connsiteX1-353" fmla="*/ 393603 w 488239"/>
                  <a:gd name="connsiteY1-354" fmla="*/ 14487 h 266821"/>
                  <a:gd name="connsiteX2-355" fmla="*/ 488239 w 488239"/>
                  <a:gd name="connsiteY2-356" fmla="*/ 266821 h 266821"/>
                  <a:gd name="connsiteX3-357" fmla="*/ 0 w 488239"/>
                  <a:gd name="connsiteY3-358" fmla="*/ 220092 h 266821"/>
                  <a:gd name="connsiteX4-359" fmla="*/ 77765 w 488239"/>
                  <a:gd name="connsiteY4-360" fmla="*/ 0 h 266821"/>
                  <a:gd name="connsiteX0-361" fmla="*/ 77765 w 488239"/>
                  <a:gd name="connsiteY0-362" fmla="*/ 0 h 266821"/>
                  <a:gd name="connsiteX1-363" fmla="*/ 393603 w 488239"/>
                  <a:gd name="connsiteY1-364" fmla="*/ 14487 h 266821"/>
                  <a:gd name="connsiteX2-365" fmla="*/ 488239 w 488239"/>
                  <a:gd name="connsiteY2-366" fmla="*/ 266821 h 266821"/>
                  <a:gd name="connsiteX3-367" fmla="*/ 0 w 488239"/>
                  <a:gd name="connsiteY3-368" fmla="*/ 220092 h 266821"/>
                  <a:gd name="connsiteX4-369" fmla="*/ 77765 w 488239"/>
                  <a:gd name="connsiteY4-370" fmla="*/ 0 h 266821"/>
                  <a:gd name="connsiteX0-371" fmla="*/ 77765 w 488239"/>
                  <a:gd name="connsiteY0-372" fmla="*/ 0 h 266821"/>
                  <a:gd name="connsiteX1-373" fmla="*/ 393603 w 488239"/>
                  <a:gd name="connsiteY1-374" fmla="*/ 14487 h 266821"/>
                  <a:gd name="connsiteX2-375" fmla="*/ 488239 w 488239"/>
                  <a:gd name="connsiteY2-376" fmla="*/ 266821 h 266821"/>
                  <a:gd name="connsiteX3-377" fmla="*/ 0 w 488239"/>
                  <a:gd name="connsiteY3-378" fmla="*/ 220092 h 266821"/>
                  <a:gd name="connsiteX4-379" fmla="*/ 77765 w 488239"/>
                  <a:gd name="connsiteY4-380" fmla="*/ 0 h 266821"/>
                  <a:gd name="connsiteX0-381" fmla="*/ 77765 w 488239"/>
                  <a:gd name="connsiteY0-382" fmla="*/ 0 h 266821"/>
                  <a:gd name="connsiteX1-383" fmla="*/ 393603 w 488239"/>
                  <a:gd name="connsiteY1-384" fmla="*/ 14487 h 266821"/>
                  <a:gd name="connsiteX2-385" fmla="*/ 488239 w 488239"/>
                  <a:gd name="connsiteY2-386" fmla="*/ 266821 h 266821"/>
                  <a:gd name="connsiteX3-387" fmla="*/ 0 w 488239"/>
                  <a:gd name="connsiteY3-388" fmla="*/ 220092 h 266821"/>
                  <a:gd name="connsiteX4-389" fmla="*/ 77765 w 488239"/>
                  <a:gd name="connsiteY4-390" fmla="*/ 0 h 266821"/>
                  <a:gd name="connsiteX0-391" fmla="*/ 93657 w 504131"/>
                  <a:gd name="connsiteY0-392" fmla="*/ 0 h 266821"/>
                  <a:gd name="connsiteX1-393" fmla="*/ 409495 w 504131"/>
                  <a:gd name="connsiteY1-394" fmla="*/ 14487 h 266821"/>
                  <a:gd name="connsiteX2-395" fmla="*/ 504131 w 504131"/>
                  <a:gd name="connsiteY2-396" fmla="*/ 266821 h 266821"/>
                  <a:gd name="connsiteX3-397" fmla="*/ 0 w 504131"/>
                  <a:gd name="connsiteY3-398" fmla="*/ 197450 h 266821"/>
                  <a:gd name="connsiteX4-399" fmla="*/ 93657 w 504131"/>
                  <a:gd name="connsiteY4-400" fmla="*/ 0 h 266821"/>
                  <a:gd name="connsiteX0-401" fmla="*/ 93657 w 504131"/>
                  <a:gd name="connsiteY0-402" fmla="*/ 0 h 266821"/>
                  <a:gd name="connsiteX1-403" fmla="*/ 409495 w 504131"/>
                  <a:gd name="connsiteY1-404" fmla="*/ 14487 h 266821"/>
                  <a:gd name="connsiteX2-405" fmla="*/ 504131 w 504131"/>
                  <a:gd name="connsiteY2-406" fmla="*/ 266821 h 266821"/>
                  <a:gd name="connsiteX3-407" fmla="*/ 0 w 504131"/>
                  <a:gd name="connsiteY3-408" fmla="*/ 197450 h 266821"/>
                  <a:gd name="connsiteX4-409" fmla="*/ 93657 w 504131"/>
                  <a:gd name="connsiteY4-410" fmla="*/ 0 h 266821"/>
                  <a:gd name="connsiteX0-411" fmla="*/ 93657 w 549091"/>
                  <a:gd name="connsiteY0-412" fmla="*/ 0 h 233221"/>
                  <a:gd name="connsiteX1-413" fmla="*/ 409495 w 549091"/>
                  <a:gd name="connsiteY1-414" fmla="*/ 14487 h 233221"/>
                  <a:gd name="connsiteX2-415" fmla="*/ 549091 w 549091"/>
                  <a:gd name="connsiteY2-416" fmla="*/ 233221 h 233221"/>
                  <a:gd name="connsiteX3-417" fmla="*/ 0 w 549091"/>
                  <a:gd name="connsiteY3-418" fmla="*/ 197450 h 233221"/>
                  <a:gd name="connsiteX4-419" fmla="*/ 93657 w 549091"/>
                  <a:gd name="connsiteY4-420" fmla="*/ 0 h 233221"/>
                  <a:gd name="connsiteX0-421" fmla="*/ 93657 w 549091"/>
                  <a:gd name="connsiteY0-422" fmla="*/ 0 h 233221"/>
                  <a:gd name="connsiteX1-423" fmla="*/ 409495 w 549091"/>
                  <a:gd name="connsiteY1-424" fmla="*/ 14487 h 233221"/>
                  <a:gd name="connsiteX2-425" fmla="*/ 549091 w 549091"/>
                  <a:gd name="connsiteY2-426" fmla="*/ 233221 h 233221"/>
                  <a:gd name="connsiteX3-427" fmla="*/ 0 w 549091"/>
                  <a:gd name="connsiteY3-428" fmla="*/ 197450 h 233221"/>
                  <a:gd name="connsiteX4-429" fmla="*/ 93657 w 549091"/>
                  <a:gd name="connsiteY4-430" fmla="*/ 0 h 233221"/>
                  <a:gd name="connsiteX0-431" fmla="*/ 93657 w 549091"/>
                  <a:gd name="connsiteY0-432" fmla="*/ 0 h 233221"/>
                  <a:gd name="connsiteX1-433" fmla="*/ 409495 w 549091"/>
                  <a:gd name="connsiteY1-434" fmla="*/ 14487 h 233221"/>
                  <a:gd name="connsiteX2-435" fmla="*/ 549091 w 549091"/>
                  <a:gd name="connsiteY2-436" fmla="*/ 233221 h 233221"/>
                  <a:gd name="connsiteX3-437" fmla="*/ 0 w 549091"/>
                  <a:gd name="connsiteY3-438" fmla="*/ 197450 h 233221"/>
                  <a:gd name="connsiteX4-439" fmla="*/ 93657 w 549091"/>
                  <a:gd name="connsiteY4-440" fmla="*/ 0 h 233221"/>
                  <a:gd name="connsiteX0-441" fmla="*/ 93657 w 549091"/>
                  <a:gd name="connsiteY0-442" fmla="*/ 0 h 233221"/>
                  <a:gd name="connsiteX1-443" fmla="*/ 409495 w 549091"/>
                  <a:gd name="connsiteY1-444" fmla="*/ 14487 h 233221"/>
                  <a:gd name="connsiteX2-445" fmla="*/ 549091 w 549091"/>
                  <a:gd name="connsiteY2-446" fmla="*/ 233221 h 233221"/>
                  <a:gd name="connsiteX3-447" fmla="*/ 0 w 549091"/>
                  <a:gd name="connsiteY3-448" fmla="*/ 197450 h 233221"/>
                  <a:gd name="connsiteX4-449" fmla="*/ 93657 w 549091"/>
                  <a:gd name="connsiteY4-450" fmla="*/ 0 h 233221"/>
                  <a:gd name="connsiteX0-451" fmla="*/ 93657 w 549091"/>
                  <a:gd name="connsiteY0-452" fmla="*/ 0 h 233221"/>
                  <a:gd name="connsiteX1-453" fmla="*/ 441561 w 549091"/>
                  <a:gd name="connsiteY1-454" fmla="*/ 17371 h 233221"/>
                  <a:gd name="connsiteX2-455" fmla="*/ 549091 w 549091"/>
                  <a:gd name="connsiteY2-456" fmla="*/ 233221 h 233221"/>
                  <a:gd name="connsiteX3-457" fmla="*/ 0 w 549091"/>
                  <a:gd name="connsiteY3-458" fmla="*/ 197450 h 233221"/>
                  <a:gd name="connsiteX4-459" fmla="*/ 93657 w 549091"/>
                  <a:gd name="connsiteY4-460" fmla="*/ 0 h 233221"/>
                  <a:gd name="connsiteX0-461" fmla="*/ 93657 w 549091"/>
                  <a:gd name="connsiteY0-462" fmla="*/ 0 h 233221"/>
                  <a:gd name="connsiteX1-463" fmla="*/ 441561 w 549091"/>
                  <a:gd name="connsiteY1-464" fmla="*/ 17371 h 233221"/>
                  <a:gd name="connsiteX2-465" fmla="*/ 549091 w 549091"/>
                  <a:gd name="connsiteY2-466" fmla="*/ 233221 h 233221"/>
                  <a:gd name="connsiteX3-467" fmla="*/ 0 w 549091"/>
                  <a:gd name="connsiteY3-468" fmla="*/ 197450 h 233221"/>
                  <a:gd name="connsiteX4-469" fmla="*/ 93657 w 549091"/>
                  <a:gd name="connsiteY4-470" fmla="*/ 0 h 233221"/>
                  <a:gd name="connsiteX0-471" fmla="*/ 122692 w 549091"/>
                  <a:gd name="connsiteY0-472" fmla="*/ 0 h 216569"/>
                  <a:gd name="connsiteX1-473" fmla="*/ 441561 w 549091"/>
                  <a:gd name="connsiteY1-474" fmla="*/ 719 h 216569"/>
                  <a:gd name="connsiteX2-475" fmla="*/ 549091 w 549091"/>
                  <a:gd name="connsiteY2-476" fmla="*/ 216569 h 216569"/>
                  <a:gd name="connsiteX3-477" fmla="*/ 0 w 549091"/>
                  <a:gd name="connsiteY3-478" fmla="*/ 180798 h 216569"/>
                  <a:gd name="connsiteX4-479" fmla="*/ 122692 w 549091"/>
                  <a:gd name="connsiteY4-480" fmla="*/ 0 h 216569"/>
                  <a:gd name="connsiteX0-481" fmla="*/ 122692 w 549091"/>
                  <a:gd name="connsiteY0-482" fmla="*/ 0 h 216569"/>
                  <a:gd name="connsiteX1-483" fmla="*/ 441561 w 549091"/>
                  <a:gd name="connsiteY1-484" fmla="*/ 719 h 216569"/>
                  <a:gd name="connsiteX2-485" fmla="*/ 549091 w 549091"/>
                  <a:gd name="connsiteY2-486" fmla="*/ 216569 h 216569"/>
                  <a:gd name="connsiteX3-487" fmla="*/ 0 w 549091"/>
                  <a:gd name="connsiteY3-488" fmla="*/ 180798 h 216569"/>
                  <a:gd name="connsiteX4-489" fmla="*/ 122692 w 549091"/>
                  <a:gd name="connsiteY4-490" fmla="*/ 0 h 2165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49091" h="216569">
                    <a:moveTo>
                      <a:pt x="122692" y="0"/>
                    </a:moveTo>
                    <a:lnTo>
                      <a:pt x="441561" y="719"/>
                    </a:lnTo>
                    <a:cubicBezTo>
                      <a:pt x="202140" y="110786"/>
                      <a:pt x="406749" y="156453"/>
                      <a:pt x="549091" y="216569"/>
                    </a:cubicBezTo>
                    <a:lnTo>
                      <a:pt x="0" y="180798"/>
                    </a:lnTo>
                    <a:cubicBezTo>
                      <a:pt x="140464" y="131773"/>
                      <a:pt x="369148" y="103863"/>
                      <a:pt x="1226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Teardrop 26"/>
              <p:cNvSpPr/>
              <p:nvPr/>
            </p:nvSpPr>
            <p:spPr>
              <a:xfrm rot="6196952">
                <a:off x="1574827" y="2962330"/>
                <a:ext cx="361270" cy="361270"/>
              </a:xfrm>
              <a:prstGeom prst="teardrop">
                <a:avLst>
                  <a:gd name="adj" fmla="val 7736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29" name="Freeform 62"/>
          <p:cNvSpPr>
            <a:spLocks noEditPoints="1"/>
          </p:cNvSpPr>
          <p:nvPr/>
        </p:nvSpPr>
        <p:spPr bwMode="auto">
          <a:xfrm>
            <a:off x="1178560" y="6228080"/>
            <a:ext cx="137160" cy="135255"/>
          </a:xfrm>
          <a:custGeom>
            <a:avLst/>
            <a:gdLst>
              <a:gd name="T0" fmla="*/ 92739 w 55"/>
              <a:gd name="T1" fmla="*/ 185737 h 54"/>
              <a:gd name="T2" fmla="*/ 0 w 55"/>
              <a:gd name="T3" fmla="*/ 92869 h 54"/>
              <a:gd name="T4" fmla="*/ 92739 w 55"/>
              <a:gd name="T5" fmla="*/ 0 h 54"/>
              <a:gd name="T6" fmla="*/ 188913 w 55"/>
              <a:gd name="T7" fmla="*/ 92869 h 54"/>
              <a:gd name="T8" fmla="*/ 92739 w 55"/>
              <a:gd name="T9" fmla="*/ 185737 h 54"/>
              <a:gd name="T10" fmla="*/ 13739 w 55"/>
              <a:gd name="T11" fmla="*/ 92869 h 54"/>
              <a:gd name="T12" fmla="*/ 92739 w 55"/>
              <a:gd name="T13" fmla="*/ 171979 h 54"/>
              <a:gd name="T14" fmla="*/ 171739 w 55"/>
              <a:gd name="T15" fmla="*/ 92869 h 54"/>
              <a:gd name="T16" fmla="*/ 92739 w 55"/>
              <a:gd name="T17" fmla="*/ 13758 h 54"/>
              <a:gd name="T18" fmla="*/ 13739 w 55"/>
              <a:gd name="T19" fmla="*/ 92869 h 54"/>
              <a:gd name="T20" fmla="*/ 140826 w 55"/>
              <a:gd name="T21" fmla="*/ 127264 h 54"/>
              <a:gd name="T22" fmla="*/ 96174 w 55"/>
              <a:gd name="T23" fmla="*/ 151341 h 54"/>
              <a:gd name="T24" fmla="*/ 37783 w 55"/>
              <a:gd name="T25" fmla="*/ 92869 h 54"/>
              <a:gd name="T26" fmla="*/ 96174 w 55"/>
              <a:gd name="T27" fmla="*/ 34396 h 54"/>
              <a:gd name="T28" fmla="*/ 137391 w 55"/>
              <a:gd name="T29" fmla="*/ 58473 h 54"/>
              <a:gd name="T30" fmla="*/ 137391 w 55"/>
              <a:gd name="T31" fmla="*/ 72231 h 54"/>
              <a:gd name="T32" fmla="*/ 137391 w 55"/>
              <a:gd name="T33" fmla="*/ 72231 h 54"/>
              <a:gd name="T34" fmla="*/ 123652 w 55"/>
              <a:gd name="T35" fmla="*/ 72231 h 54"/>
              <a:gd name="T36" fmla="*/ 120217 w 55"/>
              <a:gd name="T37" fmla="*/ 72231 h 54"/>
              <a:gd name="T38" fmla="*/ 120217 w 55"/>
              <a:gd name="T39" fmla="*/ 61912 h 54"/>
              <a:gd name="T40" fmla="*/ 96174 w 55"/>
              <a:gd name="T41" fmla="*/ 51594 h 54"/>
              <a:gd name="T42" fmla="*/ 54957 w 55"/>
              <a:gd name="T43" fmla="*/ 92869 h 54"/>
              <a:gd name="T44" fmla="*/ 96174 w 55"/>
              <a:gd name="T45" fmla="*/ 134143 h 54"/>
              <a:gd name="T46" fmla="*/ 120217 w 55"/>
              <a:gd name="T47" fmla="*/ 123825 h 54"/>
              <a:gd name="T48" fmla="*/ 120217 w 55"/>
              <a:gd name="T49" fmla="*/ 113506 h 54"/>
              <a:gd name="T50" fmla="*/ 123652 w 55"/>
              <a:gd name="T51" fmla="*/ 113506 h 54"/>
              <a:gd name="T52" fmla="*/ 137391 w 55"/>
              <a:gd name="T53" fmla="*/ 113506 h 54"/>
              <a:gd name="T54" fmla="*/ 140826 w 55"/>
              <a:gd name="T55" fmla="*/ 113506 h 54"/>
              <a:gd name="T56" fmla="*/ 140826 w 55"/>
              <a:gd name="T57" fmla="*/ 127264 h 5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5" h="54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algn="l"/>
            <a:endParaRPr lang="en-US" sz="1000" dirty="0">
              <a:solidFill>
                <a:schemeClr val="bg1">
                  <a:lumMod val="7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5" name="Group 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8" name="Group 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1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1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14" name="Group 13"/>
          <p:cNvGrpSpPr/>
          <p:nvPr userDrawn="1"/>
        </p:nvGrpSpPr>
        <p:grpSpPr>
          <a:xfrm>
            <a:off x="1172018" y="360486"/>
            <a:ext cx="1244506" cy="267193"/>
            <a:chOff x="1072496" y="2371024"/>
            <a:chExt cx="9056843" cy="1944483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15" name="Freeform: Shape 14"/>
            <p:cNvSpPr/>
            <p:nvPr/>
          </p:nvSpPr>
          <p:spPr>
            <a:xfrm>
              <a:off x="6184875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637284" y="2849741"/>
              <a:ext cx="248187" cy="1434951"/>
            </a:xfrm>
            <a:custGeom>
              <a:avLst/>
              <a:gdLst/>
              <a:ahLst/>
              <a:cxnLst/>
              <a:rect l="l" t="t" r="r" b="b"/>
              <a:pathLst>
                <a:path w="67929" h="392750">
                  <a:moveTo>
                    <a:pt x="0" y="0"/>
                  </a:moveTo>
                  <a:lnTo>
                    <a:pt x="67929" y="0"/>
                  </a:lnTo>
                  <a:lnTo>
                    <a:pt x="67929" y="392750"/>
                  </a:lnTo>
                  <a:lnTo>
                    <a:pt x="0" y="392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369897" y="2987308"/>
              <a:ext cx="759442" cy="1310063"/>
            </a:xfrm>
            <a:custGeom>
              <a:avLst/>
              <a:gdLst/>
              <a:ahLst/>
              <a:cxnLst/>
              <a:rect l="l" t="t" r="r" b="b"/>
              <a:pathLst>
                <a:path w="207861" h="358568">
                  <a:moveTo>
                    <a:pt x="120193" y="0"/>
                  </a:moveTo>
                  <a:lnTo>
                    <a:pt x="120193" y="78677"/>
                  </a:lnTo>
                  <a:lnTo>
                    <a:pt x="196621" y="78677"/>
                  </a:lnTo>
                  <a:lnTo>
                    <a:pt x="196621" y="137614"/>
                  </a:lnTo>
                  <a:lnTo>
                    <a:pt x="119631" y="137614"/>
                  </a:lnTo>
                  <a:lnTo>
                    <a:pt x="119631" y="257367"/>
                  </a:lnTo>
                  <a:cubicBezTo>
                    <a:pt x="119795" y="270568"/>
                    <a:pt x="123120" y="280430"/>
                    <a:pt x="129606" y="286954"/>
                  </a:cubicBezTo>
                  <a:cubicBezTo>
                    <a:pt x="136092" y="293478"/>
                    <a:pt x="144756" y="296735"/>
                    <a:pt x="155597" y="296723"/>
                  </a:cubicBezTo>
                  <a:cubicBezTo>
                    <a:pt x="161018" y="296688"/>
                    <a:pt x="166614" y="295915"/>
                    <a:pt x="172386" y="294404"/>
                  </a:cubicBezTo>
                  <a:cubicBezTo>
                    <a:pt x="178158" y="292893"/>
                    <a:pt x="183614" y="290855"/>
                    <a:pt x="188754" y="288290"/>
                  </a:cubicBezTo>
                  <a:lnTo>
                    <a:pt x="207861" y="346682"/>
                  </a:lnTo>
                  <a:cubicBezTo>
                    <a:pt x="198190" y="350576"/>
                    <a:pt x="188871" y="353453"/>
                    <a:pt x="179903" y="355312"/>
                  </a:cubicBezTo>
                  <a:cubicBezTo>
                    <a:pt x="170934" y="357172"/>
                    <a:pt x="161334" y="358224"/>
                    <a:pt x="151101" y="358470"/>
                  </a:cubicBezTo>
                  <a:cubicBezTo>
                    <a:pt x="120665" y="359560"/>
                    <a:pt x="96586" y="351629"/>
                    <a:pt x="78864" y="334676"/>
                  </a:cubicBezTo>
                  <a:cubicBezTo>
                    <a:pt x="61141" y="317724"/>
                    <a:pt x="52087" y="291954"/>
                    <a:pt x="51702" y="257367"/>
                  </a:cubicBezTo>
                  <a:lnTo>
                    <a:pt x="51702" y="137614"/>
                  </a:lnTo>
                  <a:lnTo>
                    <a:pt x="0" y="137614"/>
                  </a:lnTo>
                  <a:lnTo>
                    <a:pt x="0" y="78677"/>
                  </a:lnTo>
                  <a:lnTo>
                    <a:pt x="51702" y="78677"/>
                  </a:lnTo>
                  <a:lnTo>
                    <a:pt x="51702" y="7306"/>
                  </a:lnTo>
                  <a:lnTo>
                    <a:pt x="1201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719901" y="3241909"/>
              <a:ext cx="1053124" cy="1069479"/>
            </a:xfrm>
            <a:custGeom>
              <a:avLst/>
              <a:gdLst/>
              <a:ahLst/>
              <a:cxnLst/>
              <a:rect l="l" t="t" r="r" b="b"/>
              <a:pathLst>
                <a:path w="288242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3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7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4956358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1" y="281632"/>
                  </a:cubicBezTo>
                  <a:cubicBezTo>
                    <a:pt x="195345" y="289047"/>
                    <a:pt x="173872" y="292742"/>
                    <a:pt x="152295" y="292719"/>
                  </a:cubicBezTo>
                  <a:cubicBezTo>
                    <a:pt x="104152" y="292113"/>
                    <a:pt x="66828" y="278589"/>
                    <a:pt x="40321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7044395" y="3241909"/>
              <a:ext cx="1053119" cy="1069479"/>
            </a:xfrm>
            <a:custGeom>
              <a:avLst/>
              <a:gdLst/>
              <a:ahLst/>
              <a:cxnLst/>
              <a:rect l="l" t="t" r="r" b="b"/>
              <a:pathLst>
                <a:path w="288241" h="292719">
                  <a:moveTo>
                    <a:pt x="147237" y="0"/>
                  </a:moveTo>
                  <a:cubicBezTo>
                    <a:pt x="194303" y="9"/>
                    <a:pt x="230550" y="14305"/>
                    <a:pt x="255979" y="42887"/>
                  </a:cubicBezTo>
                  <a:cubicBezTo>
                    <a:pt x="281409" y="71470"/>
                    <a:pt x="291805" y="114285"/>
                    <a:pt x="287169" y="171332"/>
                  </a:cubicBezTo>
                  <a:lnTo>
                    <a:pt x="70809" y="171332"/>
                  </a:lnTo>
                  <a:cubicBezTo>
                    <a:pt x="73197" y="188809"/>
                    <a:pt x="81486" y="202946"/>
                    <a:pt x="95676" y="213741"/>
                  </a:cubicBezTo>
                  <a:cubicBezTo>
                    <a:pt x="109866" y="224537"/>
                    <a:pt x="129114" y="230093"/>
                    <a:pt x="153419" y="230410"/>
                  </a:cubicBezTo>
                  <a:cubicBezTo>
                    <a:pt x="166590" y="230351"/>
                    <a:pt x="180148" y="228077"/>
                    <a:pt x="194092" y="223588"/>
                  </a:cubicBezTo>
                  <a:cubicBezTo>
                    <a:pt x="208036" y="219098"/>
                    <a:pt x="219205" y="212745"/>
                    <a:pt x="227600" y="204528"/>
                  </a:cubicBezTo>
                  <a:lnTo>
                    <a:pt x="271434" y="247811"/>
                  </a:lnTo>
                  <a:cubicBezTo>
                    <a:pt x="256319" y="262944"/>
                    <a:pt x="238078" y="274218"/>
                    <a:pt x="216712" y="281632"/>
                  </a:cubicBezTo>
                  <a:cubicBezTo>
                    <a:pt x="195345" y="289047"/>
                    <a:pt x="173873" y="292742"/>
                    <a:pt x="152295" y="292719"/>
                  </a:cubicBezTo>
                  <a:cubicBezTo>
                    <a:pt x="104153" y="292113"/>
                    <a:pt x="66828" y="278589"/>
                    <a:pt x="40322" y="252145"/>
                  </a:cubicBezTo>
                  <a:cubicBezTo>
                    <a:pt x="13815" y="225701"/>
                    <a:pt x="374" y="189970"/>
                    <a:pt x="0" y="144952"/>
                  </a:cubicBezTo>
                  <a:cubicBezTo>
                    <a:pt x="515" y="102018"/>
                    <a:pt x="13815" y="67319"/>
                    <a:pt x="39900" y="40853"/>
                  </a:cubicBezTo>
                  <a:cubicBezTo>
                    <a:pt x="65985" y="14387"/>
                    <a:pt x="101764" y="769"/>
                    <a:pt x="147237" y="0"/>
                  </a:cubicBezTo>
                  <a:close/>
                  <a:moveTo>
                    <a:pt x="149485" y="60623"/>
                  </a:moveTo>
                  <a:cubicBezTo>
                    <a:pt x="130659" y="60623"/>
                    <a:pt x="114362" y="65125"/>
                    <a:pt x="100593" y="74128"/>
                  </a:cubicBezTo>
                  <a:cubicBezTo>
                    <a:pt x="86825" y="83131"/>
                    <a:pt x="77271" y="96636"/>
                    <a:pt x="71933" y="114643"/>
                  </a:cubicBezTo>
                  <a:lnTo>
                    <a:pt x="221418" y="114643"/>
                  </a:lnTo>
                  <a:cubicBezTo>
                    <a:pt x="218912" y="96636"/>
                    <a:pt x="211279" y="83131"/>
                    <a:pt x="198518" y="74128"/>
                  </a:cubicBezTo>
                  <a:cubicBezTo>
                    <a:pt x="185756" y="65125"/>
                    <a:pt x="169412" y="60623"/>
                    <a:pt x="149485" y="60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932896" y="3243939"/>
              <a:ext cx="927804" cy="1071568"/>
            </a:xfrm>
            <a:custGeom>
              <a:avLst/>
              <a:gdLst/>
              <a:ahLst/>
              <a:cxnLst/>
              <a:rect l="l" t="t" r="r" b="b"/>
              <a:pathLst>
                <a:path w="253942" h="293291">
                  <a:moveTo>
                    <a:pt x="147167" y="6"/>
                  </a:moveTo>
                  <a:cubicBezTo>
                    <a:pt x="166649" y="-146"/>
                    <a:pt x="184445" y="2965"/>
                    <a:pt x="200555" y="9339"/>
                  </a:cubicBezTo>
                  <a:cubicBezTo>
                    <a:pt x="216665" y="15712"/>
                    <a:pt x="232213" y="26261"/>
                    <a:pt x="247199" y="40985"/>
                  </a:cubicBezTo>
                  <a:lnTo>
                    <a:pt x="203927" y="86490"/>
                  </a:lnTo>
                  <a:cubicBezTo>
                    <a:pt x="195673" y="79181"/>
                    <a:pt x="186751" y="73699"/>
                    <a:pt x="177163" y="70045"/>
                  </a:cubicBezTo>
                  <a:cubicBezTo>
                    <a:pt x="167574" y="66390"/>
                    <a:pt x="157950" y="64563"/>
                    <a:pt x="148291" y="64563"/>
                  </a:cubicBezTo>
                  <a:cubicBezTo>
                    <a:pt x="124805" y="64961"/>
                    <a:pt x="105745" y="72598"/>
                    <a:pt x="91110" y="87473"/>
                  </a:cubicBezTo>
                  <a:cubicBezTo>
                    <a:pt x="76475" y="102349"/>
                    <a:pt x="68936" y="122073"/>
                    <a:pt x="68491" y="146647"/>
                  </a:cubicBezTo>
                  <a:cubicBezTo>
                    <a:pt x="69100" y="173141"/>
                    <a:pt x="76873" y="193240"/>
                    <a:pt x="91813" y="206944"/>
                  </a:cubicBezTo>
                  <a:cubicBezTo>
                    <a:pt x="106752" y="220648"/>
                    <a:pt x="125203" y="227536"/>
                    <a:pt x="147167" y="227606"/>
                  </a:cubicBezTo>
                  <a:cubicBezTo>
                    <a:pt x="158231" y="227700"/>
                    <a:pt x="168979" y="225966"/>
                    <a:pt x="179410" y="222405"/>
                  </a:cubicBezTo>
                  <a:cubicBezTo>
                    <a:pt x="189842" y="218845"/>
                    <a:pt x="199325" y="212895"/>
                    <a:pt x="207861" y="204555"/>
                  </a:cubicBezTo>
                  <a:lnTo>
                    <a:pt x="253942" y="249499"/>
                  </a:lnTo>
                  <a:cubicBezTo>
                    <a:pt x="238043" y="265078"/>
                    <a:pt x="221371" y="276305"/>
                    <a:pt x="203927" y="283182"/>
                  </a:cubicBezTo>
                  <a:cubicBezTo>
                    <a:pt x="186482" y="290059"/>
                    <a:pt x="167562" y="293427"/>
                    <a:pt x="147167" y="293287"/>
                  </a:cubicBezTo>
                  <a:cubicBezTo>
                    <a:pt x="120052" y="293298"/>
                    <a:pt x="95428" y="287911"/>
                    <a:pt x="73297" y="277127"/>
                  </a:cubicBezTo>
                  <a:cubicBezTo>
                    <a:pt x="51166" y="266343"/>
                    <a:pt x="33499" y="250094"/>
                    <a:pt x="20297" y="228381"/>
                  </a:cubicBezTo>
                  <a:cubicBezTo>
                    <a:pt x="7094" y="206668"/>
                    <a:pt x="329" y="179423"/>
                    <a:pt x="0" y="146647"/>
                  </a:cubicBezTo>
                  <a:cubicBezTo>
                    <a:pt x="329" y="113870"/>
                    <a:pt x="7094" y="86625"/>
                    <a:pt x="20296" y="64912"/>
                  </a:cubicBezTo>
                  <a:cubicBezTo>
                    <a:pt x="33499" y="43198"/>
                    <a:pt x="51166" y="26949"/>
                    <a:pt x="73297" y="16165"/>
                  </a:cubicBezTo>
                  <a:cubicBezTo>
                    <a:pt x="95428" y="5381"/>
                    <a:pt x="120052" y="-5"/>
                    <a:pt x="14716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8266752" y="3256282"/>
              <a:ext cx="1001725" cy="1028412"/>
            </a:xfrm>
            <a:custGeom>
              <a:avLst/>
              <a:gdLst/>
              <a:ahLst/>
              <a:cxnLst/>
              <a:rect l="l" t="t" r="r" b="b"/>
              <a:pathLst>
                <a:path w="274174" h="281479">
                  <a:moveTo>
                    <a:pt x="156766" y="0"/>
                  </a:moveTo>
                  <a:cubicBezTo>
                    <a:pt x="190182" y="220"/>
                    <a:pt x="217900" y="11988"/>
                    <a:pt x="239919" y="35305"/>
                  </a:cubicBezTo>
                  <a:cubicBezTo>
                    <a:pt x="261939" y="58621"/>
                    <a:pt x="273357" y="92162"/>
                    <a:pt x="274174" y="135927"/>
                  </a:cubicBezTo>
                  <a:lnTo>
                    <a:pt x="274174" y="281479"/>
                  </a:lnTo>
                  <a:lnTo>
                    <a:pt x="205683" y="281479"/>
                  </a:lnTo>
                  <a:lnTo>
                    <a:pt x="205683" y="136489"/>
                  </a:lnTo>
                  <a:cubicBezTo>
                    <a:pt x="205636" y="114959"/>
                    <a:pt x="199967" y="97327"/>
                    <a:pt x="188675" y="83594"/>
                  </a:cubicBezTo>
                  <a:cubicBezTo>
                    <a:pt x="177382" y="69860"/>
                    <a:pt x="160749" y="62765"/>
                    <a:pt x="138774" y="62309"/>
                  </a:cubicBezTo>
                  <a:cubicBezTo>
                    <a:pt x="117373" y="62905"/>
                    <a:pt x="100294" y="70564"/>
                    <a:pt x="87538" y="85284"/>
                  </a:cubicBezTo>
                  <a:cubicBezTo>
                    <a:pt x="74782" y="100005"/>
                    <a:pt x="68245" y="118209"/>
                    <a:pt x="67929" y="139898"/>
                  </a:cubicBezTo>
                  <a:lnTo>
                    <a:pt x="67929" y="281479"/>
                  </a:lnTo>
                  <a:lnTo>
                    <a:pt x="0" y="281479"/>
                  </a:lnTo>
                  <a:lnTo>
                    <a:pt x="0" y="3934"/>
                  </a:lnTo>
                  <a:lnTo>
                    <a:pt x="61192" y="3934"/>
                  </a:lnTo>
                  <a:lnTo>
                    <a:pt x="65683" y="41539"/>
                  </a:lnTo>
                  <a:cubicBezTo>
                    <a:pt x="79598" y="27775"/>
                    <a:pt x="93934" y="17413"/>
                    <a:pt x="108693" y="10455"/>
                  </a:cubicBezTo>
                  <a:cubicBezTo>
                    <a:pt x="123452" y="3497"/>
                    <a:pt x="139476" y="11"/>
                    <a:pt x="156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839575" y="3272708"/>
              <a:ext cx="1038936" cy="1011985"/>
            </a:xfrm>
            <a:custGeom>
              <a:avLst/>
              <a:gdLst/>
              <a:ahLst/>
              <a:cxnLst/>
              <a:rect l="l" t="t" r="r" b="b"/>
              <a:pathLst>
                <a:path w="284359" h="276983">
                  <a:moveTo>
                    <a:pt x="5620" y="0"/>
                  </a:moveTo>
                  <a:lnTo>
                    <a:pt x="87668" y="0"/>
                  </a:lnTo>
                  <a:lnTo>
                    <a:pt x="142180" y="93827"/>
                  </a:lnTo>
                  <a:lnTo>
                    <a:pt x="196691" y="0"/>
                  </a:lnTo>
                  <a:lnTo>
                    <a:pt x="278740" y="0"/>
                  </a:lnTo>
                  <a:lnTo>
                    <a:pt x="278740" y="2249"/>
                  </a:lnTo>
                  <a:lnTo>
                    <a:pt x="187700" y="136526"/>
                  </a:lnTo>
                  <a:lnTo>
                    <a:pt x="284359" y="275298"/>
                  </a:lnTo>
                  <a:lnTo>
                    <a:pt x="284359" y="276983"/>
                  </a:lnTo>
                  <a:lnTo>
                    <a:pt x="202311" y="276983"/>
                  </a:lnTo>
                  <a:lnTo>
                    <a:pt x="142180" y="184281"/>
                  </a:lnTo>
                  <a:lnTo>
                    <a:pt x="82048" y="276983"/>
                  </a:lnTo>
                  <a:lnTo>
                    <a:pt x="0" y="276983"/>
                  </a:lnTo>
                  <a:lnTo>
                    <a:pt x="0" y="275298"/>
                  </a:lnTo>
                  <a:lnTo>
                    <a:pt x="96660" y="136526"/>
                  </a:lnTo>
                  <a:lnTo>
                    <a:pt x="5620" y="2249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Teardrop 23"/>
            <p:cNvSpPr/>
            <p:nvPr/>
          </p:nvSpPr>
          <p:spPr>
            <a:xfrm rot="5948202">
              <a:off x="1072488" y="2371032"/>
              <a:ext cx="604114" cy="604098"/>
            </a:xfrm>
            <a:prstGeom prst="teardrop">
              <a:avLst>
                <a:gd name="adj" fmla="val 755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5" name="Group 24"/>
            <p:cNvGrpSpPr/>
            <p:nvPr/>
          </p:nvGrpSpPr>
          <p:grpSpPr>
            <a:xfrm rot="21336342">
              <a:off x="1567161" y="2969235"/>
              <a:ext cx="467924" cy="448584"/>
              <a:chOff x="1574827" y="2962330"/>
              <a:chExt cx="467924" cy="448584"/>
            </a:xfrm>
            <a:grpFill/>
          </p:grpSpPr>
          <p:sp>
            <p:nvSpPr>
              <p:cNvPr id="26" name="Rectangle 47"/>
              <p:cNvSpPr/>
              <p:nvPr/>
            </p:nvSpPr>
            <p:spPr>
              <a:xfrm rot="19297014">
                <a:off x="1717720" y="3246818"/>
                <a:ext cx="325031" cy="164096"/>
              </a:xfrm>
              <a:custGeom>
                <a:avLst/>
                <a:gdLst>
                  <a:gd name="connsiteX0" fmla="*/ 0 w 181266"/>
                  <a:gd name="connsiteY0" fmla="*/ 0 h 280864"/>
                  <a:gd name="connsiteX1" fmla="*/ 181266 w 181266"/>
                  <a:gd name="connsiteY1" fmla="*/ 0 h 280864"/>
                  <a:gd name="connsiteX2" fmla="*/ 181266 w 181266"/>
                  <a:gd name="connsiteY2" fmla="*/ 280864 h 280864"/>
                  <a:gd name="connsiteX3" fmla="*/ 0 w 181266"/>
                  <a:gd name="connsiteY3" fmla="*/ 280864 h 280864"/>
                  <a:gd name="connsiteX4" fmla="*/ 0 w 181266"/>
                  <a:gd name="connsiteY4" fmla="*/ 0 h 280864"/>
                  <a:gd name="connsiteX0-1" fmla="*/ 0 w 181266"/>
                  <a:gd name="connsiteY0-2" fmla="*/ 0 h 280864"/>
                  <a:gd name="connsiteX1-3" fmla="*/ 181266 w 181266"/>
                  <a:gd name="connsiteY1-4" fmla="*/ 0 h 280864"/>
                  <a:gd name="connsiteX2-5" fmla="*/ 181266 w 181266"/>
                  <a:gd name="connsiteY2-6" fmla="*/ 280864 h 280864"/>
                  <a:gd name="connsiteX3-7" fmla="*/ 0 w 181266"/>
                  <a:gd name="connsiteY3-8" fmla="*/ 280864 h 280864"/>
                  <a:gd name="connsiteX4-9" fmla="*/ 0 w 181266"/>
                  <a:gd name="connsiteY4-10" fmla="*/ 0 h 280864"/>
                  <a:gd name="connsiteX0-11" fmla="*/ 0 w 181266"/>
                  <a:gd name="connsiteY0-12" fmla="*/ 0 h 280864"/>
                  <a:gd name="connsiteX1-13" fmla="*/ 181266 w 181266"/>
                  <a:gd name="connsiteY1-14" fmla="*/ 0 h 280864"/>
                  <a:gd name="connsiteX2-15" fmla="*/ 181266 w 181266"/>
                  <a:gd name="connsiteY2-16" fmla="*/ 280864 h 280864"/>
                  <a:gd name="connsiteX3-17" fmla="*/ 0 w 181266"/>
                  <a:gd name="connsiteY3-18" fmla="*/ 280864 h 280864"/>
                  <a:gd name="connsiteX4-19" fmla="*/ 0 w 181266"/>
                  <a:gd name="connsiteY4-20" fmla="*/ 0 h 280864"/>
                  <a:gd name="connsiteX0-21" fmla="*/ 0 w 181266"/>
                  <a:gd name="connsiteY0-22" fmla="*/ 0 h 280864"/>
                  <a:gd name="connsiteX1-23" fmla="*/ 181266 w 181266"/>
                  <a:gd name="connsiteY1-24" fmla="*/ 0 h 280864"/>
                  <a:gd name="connsiteX2-25" fmla="*/ 181266 w 181266"/>
                  <a:gd name="connsiteY2-26" fmla="*/ 280864 h 280864"/>
                  <a:gd name="connsiteX3-27" fmla="*/ 0 w 181266"/>
                  <a:gd name="connsiteY3-28" fmla="*/ 280864 h 280864"/>
                  <a:gd name="connsiteX4-29" fmla="*/ 0 w 181266"/>
                  <a:gd name="connsiteY4-30" fmla="*/ 0 h 280864"/>
                  <a:gd name="connsiteX0-31" fmla="*/ 0 w 288143"/>
                  <a:gd name="connsiteY0-32" fmla="*/ 68362 h 280864"/>
                  <a:gd name="connsiteX1-33" fmla="*/ 288143 w 288143"/>
                  <a:gd name="connsiteY1-34" fmla="*/ 0 h 280864"/>
                  <a:gd name="connsiteX2-35" fmla="*/ 288143 w 288143"/>
                  <a:gd name="connsiteY2-36" fmla="*/ 280864 h 280864"/>
                  <a:gd name="connsiteX3-37" fmla="*/ 106877 w 288143"/>
                  <a:gd name="connsiteY3-38" fmla="*/ 280864 h 280864"/>
                  <a:gd name="connsiteX4-39" fmla="*/ 0 w 288143"/>
                  <a:gd name="connsiteY4-40" fmla="*/ 68362 h 280864"/>
                  <a:gd name="connsiteX0-41" fmla="*/ 0 w 417558"/>
                  <a:gd name="connsiteY0-42" fmla="*/ 0 h 212502"/>
                  <a:gd name="connsiteX1-43" fmla="*/ 417557 w 417558"/>
                  <a:gd name="connsiteY1-44" fmla="*/ 7506 h 212502"/>
                  <a:gd name="connsiteX2-45" fmla="*/ 288143 w 417558"/>
                  <a:gd name="connsiteY2-46" fmla="*/ 212502 h 212502"/>
                  <a:gd name="connsiteX3-47" fmla="*/ 106877 w 417558"/>
                  <a:gd name="connsiteY3-48" fmla="*/ 212502 h 212502"/>
                  <a:gd name="connsiteX4-49" fmla="*/ 0 w 417558"/>
                  <a:gd name="connsiteY4-50" fmla="*/ 0 h 212502"/>
                  <a:gd name="connsiteX0-51" fmla="*/ 0 w 417556"/>
                  <a:gd name="connsiteY0-52" fmla="*/ 0 h 212502"/>
                  <a:gd name="connsiteX1-53" fmla="*/ 417557 w 417556"/>
                  <a:gd name="connsiteY1-54" fmla="*/ 7506 h 212502"/>
                  <a:gd name="connsiteX2-55" fmla="*/ 288143 w 417556"/>
                  <a:gd name="connsiteY2-56" fmla="*/ 212502 h 212502"/>
                  <a:gd name="connsiteX3-57" fmla="*/ 106877 w 417556"/>
                  <a:gd name="connsiteY3-58" fmla="*/ 212502 h 212502"/>
                  <a:gd name="connsiteX4-59" fmla="*/ 0 w 417556"/>
                  <a:gd name="connsiteY4-60" fmla="*/ 0 h 212502"/>
                  <a:gd name="connsiteX0-61" fmla="*/ 0 w 417558"/>
                  <a:gd name="connsiteY0-62" fmla="*/ 0 h 212502"/>
                  <a:gd name="connsiteX1-63" fmla="*/ 417557 w 417558"/>
                  <a:gd name="connsiteY1-64" fmla="*/ 7506 h 212502"/>
                  <a:gd name="connsiteX2-65" fmla="*/ 288143 w 417558"/>
                  <a:gd name="connsiteY2-66" fmla="*/ 212502 h 212502"/>
                  <a:gd name="connsiteX3-67" fmla="*/ 106877 w 417558"/>
                  <a:gd name="connsiteY3-68" fmla="*/ 212502 h 212502"/>
                  <a:gd name="connsiteX4-69" fmla="*/ 0 w 417558"/>
                  <a:gd name="connsiteY4-70" fmla="*/ 0 h 212502"/>
                  <a:gd name="connsiteX0-71" fmla="*/ 0 w 449495"/>
                  <a:gd name="connsiteY0-72" fmla="*/ 4859 h 204996"/>
                  <a:gd name="connsiteX1-73" fmla="*/ 449496 w 449495"/>
                  <a:gd name="connsiteY1-74" fmla="*/ 0 h 204996"/>
                  <a:gd name="connsiteX2-75" fmla="*/ 320082 w 449495"/>
                  <a:gd name="connsiteY2-76" fmla="*/ 204996 h 204996"/>
                  <a:gd name="connsiteX3-77" fmla="*/ 138816 w 449495"/>
                  <a:gd name="connsiteY3-78" fmla="*/ 204996 h 204996"/>
                  <a:gd name="connsiteX4-79" fmla="*/ 0 w 449495"/>
                  <a:gd name="connsiteY4-80" fmla="*/ 4859 h 204996"/>
                  <a:gd name="connsiteX0-81" fmla="*/ 0 w 456584"/>
                  <a:gd name="connsiteY0-82" fmla="*/ 0 h 200137"/>
                  <a:gd name="connsiteX1-83" fmla="*/ 456583 w 456584"/>
                  <a:gd name="connsiteY1-84" fmla="*/ 16690 h 200137"/>
                  <a:gd name="connsiteX2-85" fmla="*/ 320082 w 456584"/>
                  <a:gd name="connsiteY2-86" fmla="*/ 200137 h 200137"/>
                  <a:gd name="connsiteX3-87" fmla="*/ 138816 w 456584"/>
                  <a:gd name="connsiteY3-88" fmla="*/ 200137 h 200137"/>
                  <a:gd name="connsiteX4-89" fmla="*/ 0 w 456584"/>
                  <a:gd name="connsiteY4-90" fmla="*/ 0 h 200137"/>
                  <a:gd name="connsiteX0-91" fmla="*/ 0 w 446466"/>
                  <a:gd name="connsiteY0-92" fmla="*/ 0 h 200137"/>
                  <a:gd name="connsiteX1-93" fmla="*/ 446467 w 446466"/>
                  <a:gd name="connsiteY1-94" fmla="*/ 8909 h 200137"/>
                  <a:gd name="connsiteX2-95" fmla="*/ 320082 w 446466"/>
                  <a:gd name="connsiteY2-96" fmla="*/ 200137 h 200137"/>
                  <a:gd name="connsiteX3-97" fmla="*/ 138816 w 446466"/>
                  <a:gd name="connsiteY3-98" fmla="*/ 200137 h 200137"/>
                  <a:gd name="connsiteX4-99" fmla="*/ 0 w 446466"/>
                  <a:gd name="connsiteY4-100" fmla="*/ 0 h 200137"/>
                  <a:gd name="connsiteX0-101" fmla="*/ 0 w 446468"/>
                  <a:gd name="connsiteY0-102" fmla="*/ 0 h 200137"/>
                  <a:gd name="connsiteX1-103" fmla="*/ 446467 w 446468"/>
                  <a:gd name="connsiteY1-104" fmla="*/ 8909 h 200137"/>
                  <a:gd name="connsiteX2-105" fmla="*/ 320082 w 446468"/>
                  <a:gd name="connsiteY2-106" fmla="*/ 200137 h 200137"/>
                  <a:gd name="connsiteX3-107" fmla="*/ 138816 w 446468"/>
                  <a:gd name="connsiteY3-108" fmla="*/ 200137 h 200137"/>
                  <a:gd name="connsiteX4-109" fmla="*/ 0 w 446468"/>
                  <a:gd name="connsiteY4-110" fmla="*/ 0 h 200137"/>
                  <a:gd name="connsiteX0-111" fmla="*/ 0 w 446466"/>
                  <a:gd name="connsiteY0-112" fmla="*/ 0 h 200137"/>
                  <a:gd name="connsiteX1-113" fmla="*/ 446467 w 446466"/>
                  <a:gd name="connsiteY1-114" fmla="*/ 8909 h 200137"/>
                  <a:gd name="connsiteX2-115" fmla="*/ 320082 w 446466"/>
                  <a:gd name="connsiteY2-116" fmla="*/ 200137 h 200137"/>
                  <a:gd name="connsiteX3-117" fmla="*/ 138816 w 446466"/>
                  <a:gd name="connsiteY3-118" fmla="*/ 200137 h 200137"/>
                  <a:gd name="connsiteX4-119" fmla="*/ 0 w 446466"/>
                  <a:gd name="connsiteY4-120" fmla="*/ 0 h 200137"/>
                  <a:gd name="connsiteX0-121" fmla="*/ 0 w 446468"/>
                  <a:gd name="connsiteY0-122" fmla="*/ 0 h 200137"/>
                  <a:gd name="connsiteX1-123" fmla="*/ 446467 w 446468"/>
                  <a:gd name="connsiteY1-124" fmla="*/ 8909 h 200137"/>
                  <a:gd name="connsiteX2-125" fmla="*/ 320082 w 446468"/>
                  <a:gd name="connsiteY2-126" fmla="*/ 200137 h 200137"/>
                  <a:gd name="connsiteX3-127" fmla="*/ 138816 w 446468"/>
                  <a:gd name="connsiteY3-128" fmla="*/ 200137 h 200137"/>
                  <a:gd name="connsiteX4-129" fmla="*/ 0 w 446468"/>
                  <a:gd name="connsiteY4-130" fmla="*/ 0 h 200137"/>
                  <a:gd name="connsiteX0-131" fmla="*/ 0 w 446466"/>
                  <a:gd name="connsiteY0-132" fmla="*/ 0 h 200137"/>
                  <a:gd name="connsiteX1-133" fmla="*/ 446467 w 446466"/>
                  <a:gd name="connsiteY1-134" fmla="*/ 8909 h 200137"/>
                  <a:gd name="connsiteX2-135" fmla="*/ 320082 w 446466"/>
                  <a:gd name="connsiteY2-136" fmla="*/ 200137 h 200137"/>
                  <a:gd name="connsiteX3-137" fmla="*/ 105440 w 446466"/>
                  <a:gd name="connsiteY3-138" fmla="*/ 190564 h 200137"/>
                  <a:gd name="connsiteX4-139" fmla="*/ 0 w 446466"/>
                  <a:gd name="connsiteY4-140" fmla="*/ 0 h 200137"/>
                  <a:gd name="connsiteX0-141" fmla="*/ 0 w 446468"/>
                  <a:gd name="connsiteY0-142" fmla="*/ 0 h 190564"/>
                  <a:gd name="connsiteX1-143" fmla="*/ 446467 w 446468"/>
                  <a:gd name="connsiteY1-144" fmla="*/ 8909 h 190564"/>
                  <a:gd name="connsiteX2-145" fmla="*/ 369632 w 446468"/>
                  <a:gd name="connsiteY2-146" fmla="*/ 189954 h 190564"/>
                  <a:gd name="connsiteX3-147" fmla="*/ 105440 w 446468"/>
                  <a:gd name="connsiteY3-148" fmla="*/ 190564 h 190564"/>
                  <a:gd name="connsiteX4-149" fmla="*/ 0 w 446468"/>
                  <a:gd name="connsiteY4-150" fmla="*/ 0 h 190564"/>
                  <a:gd name="connsiteX0-151" fmla="*/ 0 w 446466"/>
                  <a:gd name="connsiteY0-152" fmla="*/ 0 h 189954"/>
                  <a:gd name="connsiteX1-153" fmla="*/ 446467 w 446466"/>
                  <a:gd name="connsiteY1-154" fmla="*/ 8909 h 189954"/>
                  <a:gd name="connsiteX2-155" fmla="*/ 369632 w 446466"/>
                  <a:gd name="connsiteY2-156" fmla="*/ 189954 h 189954"/>
                  <a:gd name="connsiteX3-157" fmla="*/ 75874 w 446466"/>
                  <a:gd name="connsiteY3-158" fmla="*/ 185813 h 189954"/>
                  <a:gd name="connsiteX4-159" fmla="*/ 0 w 446466"/>
                  <a:gd name="connsiteY4-160" fmla="*/ 0 h 189954"/>
                  <a:gd name="connsiteX0-161" fmla="*/ 0 w 446468"/>
                  <a:gd name="connsiteY0-162" fmla="*/ 0 h 189954"/>
                  <a:gd name="connsiteX1-163" fmla="*/ 446467 w 446468"/>
                  <a:gd name="connsiteY1-164" fmla="*/ 8909 h 189954"/>
                  <a:gd name="connsiteX2-165" fmla="*/ 369632 w 446468"/>
                  <a:gd name="connsiteY2-166" fmla="*/ 189954 h 189954"/>
                  <a:gd name="connsiteX3-167" fmla="*/ 75874 w 446468"/>
                  <a:gd name="connsiteY3-168" fmla="*/ 185813 h 189954"/>
                  <a:gd name="connsiteX4-169" fmla="*/ 0 w 446468"/>
                  <a:gd name="connsiteY4-170" fmla="*/ 0 h 189954"/>
                  <a:gd name="connsiteX0-171" fmla="*/ 0 w 420586"/>
                  <a:gd name="connsiteY0-172" fmla="*/ 6265 h 181045"/>
                  <a:gd name="connsiteX1-173" fmla="*/ 420586 w 420586"/>
                  <a:gd name="connsiteY1-174" fmla="*/ 0 h 181045"/>
                  <a:gd name="connsiteX2-175" fmla="*/ 343751 w 420586"/>
                  <a:gd name="connsiteY2-176" fmla="*/ 181045 h 181045"/>
                  <a:gd name="connsiteX3-177" fmla="*/ 49993 w 420586"/>
                  <a:gd name="connsiteY3-178" fmla="*/ 176904 h 181045"/>
                  <a:gd name="connsiteX4-179" fmla="*/ 0 w 420586"/>
                  <a:gd name="connsiteY4-180" fmla="*/ 6265 h 181045"/>
                  <a:gd name="connsiteX0-181" fmla="*/ 0 w 420586"/>
                  <a:gd name="connsiteY0-182" fmla="*/ 6265 h 181045"/>
                  <a:gd name="connsiteX1-183" fmla="*/ 420586 w 420586"/>
                  <a:gd name="connsiteY1-184" fmla="*/ 0 h 181045"/>
                  <a:gd name="connsiteX2-185" fmla="*/ 343751 w 420586"/>
                  <a:gd name="connsiteY2-186" fmla="*/ 181045 h 181045"/>
                  <a:gd name="connsiteX3-187" fmla="*/ 49993 w 420586"/>
                  <a:gd name="connsiteY3-188" fmla="*/ 176904 h 181045"/>
                  <a:gd name="connsiteX4-189" fmla="*/ 0 w 420586"/>
                  <a:gd name="connsiteY4-190" fmla="*/ 6265 h 181045"/>
                  <a:gd name="connsiteX0-191" fmla="*/ 0 w 420586"/>
                  <a:gd name="connsiteY0-192" fmla="*/ 6266 h 181045"/>
                  <a:gd name="connsiteX1-193" fmla="*/ 420586 w 420586"/>
                  <a:gd name="connsiteY1-194" fmla="*/ 0 h 181045"/>
                  <a:gd name="connsiteX2-195" fmla="*/ 343751 w 420586"/>
                  <a:gd name="connsiteY2-196" fmla="*/ 181045 h 181045"/>
                  <a:gd name="connsiteX3-197" fmla="*/ 49993 w 420586"/>
                  <a:gd name="connsiteY3-198" fmla="*/ 176904 h 181045"/>
                  <a:gd name="connsiteX4-199" fmla="*/ 0 w 420586"/>
                  <a:gd name="connsiteY4-200" fmla="*/ 6266 h 181045"/>
                  <a:gd name="connsiteX0-201" fmla="*/ 0 w 420586"/>
                  <a:gd name="connsiteY0-202" fmla="*/ 6266 h 181045"/>
                  <a:gd name="connsiteX1-203" fmla="*/ 420586 w 420586"/>
                  <a:gd name="connsiteY1-204" fmla="*/ 0 h 181045"/>
                  <a:gd name="connsiteX2-205" fmla="*/ 343751 w 420586"/>
                  <a:gd name="connsiteY2-206" fmla="*/ 181045 h 181045"/>
                  <a:gd name="connsiteX3-207" fmla="*/ 49993 w 420586"/>
                  <a:gd name="connsiteY3-208" fmla="*/ 176904 h 181045"/>
                  <a:gd name="connsiteX4-209" fmla="*/ 0 w 420586"/>
                  <a:gd name="connsiteY4-210" fmla="*/ 6266 h 181045"/>
                  <a:gd name="connsiteX0-211" fmla="*/ 0 w 409408"/>
                  <a:gd name="connsiteY0-212" fmla="*/ 0 h 174779"/>
                  <a:gd name="connsiteX1-213" fmla="*/ 409408 w 409408"/>
                  <a:gd name="connsiteY1-214" fmla="*/ 9757 h 174779"/>
                  <a:gd name="connsiteX2-215" fmla="*/ 343751 w 409408"/>
                  <a:gd name="connsiteY2-216" fmla="*/ 174779 h 174779"/>
                  <a:gd name="connsiteX3-217" fmla="*/ 49993 w 409408"/>
                  <a:gd name="connsiteY3-218" fmla="*/ 170638 h 174779"/>
                  <a:gd name="connsiteX4-219" fmla="*/ 0 w 409408"/>
                  <a:gd name="connsiteY4-220" fmla="*/ 0 h 174779"/>
                  <a:gd name="connsiteX0-221" fmla="*/ 0 w 409408"/>
                  <a:gd name="connsiteY0-222" fmla="*/ 0 h 174779"/>
                  <a:gd name="connsiteX1-223" fmla="*/ 409408 w 409408"/>
                  <a:gd name="connsiteY1-224" fmla="*/ 9757 h 174779"/>
                  <a:gd name="connsiteX2-225" fmla="*/ 343751 w 409408"/>
                  <a:gd name="connsiteY2-226" fmla="*/ 174779 h 174779"/>
                  <a:gd name="connsiteX3-227" fmla="*/ 49993 w 409408"/>
                  <a:gd name="connsiteY3-228" fmla="*/ 170638 h 174779"/>
                  <a:gd name="connsiteX4-229" fmla="*/ 0 w 409408"/>
                  <a:gd name="connsiteY4-230" fmla="*/ 0 h 174779"/>
                  <a:gd name="connsiteX0-231" fmla="*/ 0 w 409408"/>
                  <a:gd name="connsiteY0-232" fmla="*/ 0 h 174779"/>
                  <a:gd name="connsiteX1-233" fmla="*/ 409408 w 409408"/>
                  <a:gd name="connsiteY1-234" fmla="*/ 9757 h 174779"/>
                  <a:gd name="connsiteX2-235" fmla="*/ 343751 w 409408"/>
                  <a:gd name="connsiteY2-236" fmla="*/ 174779 h 174779"/>
                  <a:gd name="connsiteX3-237" fmla="*/ 49993 w 409408"/>
                  <a:gd name="connsiteY3-238" fmla="*/ 170638 h 174779"/>
                  <a:gd name="connsiteX4-239" fmla="*/ 0 w 409408"/>
                  <a:gd name="connsiteY4-240" fmla="*/ 0 h 174779"/>
                  <a:gd name="connsiteX0-241" fmla="*/ -1 w 364324"/>
                  <a:gd name="connsiteY0-242" fmla="*/ 0 h 193130"/>
                  <a:gd name="connsiteX1-243" fmla="*/ 364324 w 364324"/>
                  <a:gd name="connsiteY1-244" fmla="*/ 28108 h 193130"/>
                  <a:gd name="connsiteX2-245" fmla="*/ 298667 w 364324"/>
                  <a:gd name="connsiteY2-246" fmla="*/ 193130 h 193130"/>
                  <a:gd name="connsiteX3-247" fmla="*/ 4909 w 364324"/>
                  <a:gd name="connsiteY3-248" fmla="*/ 188989 h 193130"/>
                  <a:gd name="connsiteX4-249" fmla="*/ -1 w 364324"/>
                  <a:gd name="connsiteY4-250" fmla="*/ 0 h 193130"/>
                  <a:gd name="connsiteX0-251" fmla="*/ 1 w 315838"/>
                  <a:gd name="connsiteY0-252" fmla="*/ 0 h 193130"/>
                  <a:gd name="connsiteX1-253" fmla="*/ 315839 w 315838"/>
                  <a:gd name="connsiteY1-254" fmla="*/ 14487 h 193130"/>
                  <a:gd name="connsiteX2-255" fmla="*/ 298669 w 315838"/>
                  <a:gd name="connsiteY2-256" fmla="*/ 193130 h 193130"/>
                  <a:gd name="connsiteX3-257" fmla="*/ 4911 w 315838"/>
                  <a:gd name="connsiteY3-258" fmla="*/ 188989 h 193130"/>
                  <a:gd name="connsiteX4-259" fmla="*/ 1 w 315838"/>
                  <a:gd name="connsiteY4-260" fmla="*/ 0 h 193130"/>
                  <a:gd name="connsiteX0-261" fmla="*/ -1 w 315838"/>
                  <a:gd name="connsiteY0-262" fmla="*/ 0 h 193130"/>
                  <a:gd name="connsiteX1-263" fmla="*/ 315837 w 315838"/>
                  <a:gd name="connsiteY1-264" fmla="*/ 14487 h 193130"/>
                  <a:gd name="connsiteX2-265" fmla="*/ 298667 w 315838"/>
                  <a:gd name="connsiteY2-266" fmla="*/ 193130 h 193130"/>
                  <a:gd name="connsiteX3-267" fmla="*/ 78904 w 315838"/>
                  <a:gd name="connsiteY3-268" fmla="*/ 172040 h 193130"/>
                  <a:gd name="connsiteX4-269" fmla="*/ -1 w 315838"/>
                  <a:gd name="connsiteY4-270" fmla="*/ 0 h 193130"/>
                  <a:gd name="connsiteX0-271" fmla="*/ 1 w 315838"/>
                  <a:gd name="connsiteY0-272" fmla="*/ 0 h 193130"/>
                  <a:gd name="connsiteX1-273" fmla="*/ 315839 w 315838"/>
                  <a:gd name="connsiteY1-274" fmla="*/ 14487 h 193130"/>
                  <a:gd name="connsiteX2-275" fmla="*/ 298669 w 315838"/>
                  <a:gd name="connsiteY2-276" fmla="*/ 193130 h 193130"/>
                  <a:gd name="connsiteX3-277" fmla="*/ 78906 w 315838"/>
                  <a:gd name="connsiteY3-278" fmla="*/ 172040 h 193130"/>
                  <a:gd name="connsiteX4-279" fmla="*/ 1 w 315838"/>
                  <a:gd name="connsiteY4-280" fmla="*/ 0 h 193130"/>
                  <a:gd name="connsiteX0-281" fmla="*/ -1 w 315838"/>
                  <a:gd name="connsiteY0-282" fmla="*/ 0 h 181764"/>
                  <a:gd name="connsiteX1-283" fmla="*/ 315837 w 315838"/>
                  <a:gd name="connsiteY1-284" fmla="*/ 14487 h 181764"/>
                  <a:gd name="connsiteX2-285" fmla="*/ 242031 w 315838"/>
                  <a:gd name="connsiteY2-286" fmla="*/ 181764 h 181764"/>
                  <a:gd name="connsiteX3-287" fmla="*/ 78904 w 315838"/>
                  <a:gd name="connsiteY3-288" fmla="*/ 172040 h 181764"/>
                  <a:gd name="connsiteX4-289" fmla="*/ -1 w 315838"/>
                  <a:gd name="connsiteY4-290" fmla="*/ 0 h 181764"/>
                  <a:gd name="connsiteX0-291" fmla="*/ 1 w 315838"/>
                  <a:gd name="connsiteY0-292" fmla="*/ 0 h 181764"/>
                  <a:gd name="connsiteX1-293" fmla="*/ 315839 w 315838"/>
                  <a:gd name="connsiteY1-294" fmla="*/ 14487 h 181764"/>
                  <a:gd name="connsiteX2-295" fmla="*/ 242033 w 315838"/>
                  <a:gd name="connsiteY2-296" fmla="*/ 181764 h 181764"/>
                  <a:gd name="connsiteX3-297" fmla="*/ 78906 w 315838"/>
                  <a:gd name="connsiteY3-298" fmla="*/ 172040 h 181764"/>
                  <a:gd name="connsiteX4-299" fmla="*/ 1 w 315838"/>
                  <a:gd name="connsiteY4-300" fmla="*/ 0 h 181764"/>
                  <a:gd name="connsiteX0-301" fmla="*/ -1 w 315838"/>
                  <a:gd name="connsiteY0-302" fmla="*/ 0 h 181764"/>
                  <a:gd name="connsiteX1-303" fmla="*/ 315837 w 315838"/>
                  <a:gd name="connsiteY1-304" fmla="*/ 14487 h 181764"/>
                  <a:gd name="connsiteX2-305" fmla="*/ 242031 w 315838"/>
                  <a:gd name="connsiteY2-306" fmla="*/ 181764 h 181764"/>
                  <a:gd name="connsiteX3-307" fmla="*/ 78904 w 315838"/>
                  <a:gd name="connsiteY3-308" fmla="*/ 172040 h 181764"/>
                  <a:gd name="connsiteX4-309" fmla="*/ -1 w 315838"/>
                  <a:gd name="connsiteY4-310" fmla="*/ 0 h 181764"/>
                  <a:gd name="connsiteX0-311" fmla="*/ 1 w 315838"/>
                  <a:gd name="connsiteY0-312" fmla="*/ 0 h 187750"/>
                  <a:gd name="connsiteX1-313" fmla="*/ 315839 w 315838"/>
                  <a:gd name="connsiteY1-314" fmla="*/ 14487 h 187750"/>
                  <a:gd name="connsiteX2-315" fmla="*/ 242033 w 315838"/>
                  <a:gd name="connsiteY2-316" fmla="*/ 181764 h 187750"/>
                  <a:gd name="connsiteX3-317" fmla="*/ 47623 w 315838"/>
                  <a:gd name="connsiteY3-318" fmla="*/ 187750 h 187750"/>
                  <a:gd name="connsiteX4-319" fmla="*/ 1 w 315838"/>
                  <a:gd name="connsiteY4-320" fmla="*/ 0 h 187750"/>
                  <a:gd name="connsiteX0-321" fmla="*/ -1 w 315838"/>
                  <a:gd name="connsiteY0-322" fmla="*/ 0 h 195459"/>
                  <a:gd name="connsiteX1-323" fmla="*/ 315837 w 315838"/>
                  <a:gd name="connsiteY1-324" fmla="*/ 14487 h 195459"/>
                  <a:gd name="connsiteX2-325" fmla="*/ 264763 w 315838"/>
                  <a:gd name="connsiteY2-326" fmla="*/ 195459 h 195459"/>
                  <a:gd name="connsiteX3-327" fmla="*/ 47621 w 315838"/>
                  <a:gd name="connsiteY3-328" fmla="*/ 187750 h 195459"/>
                  <a:gd name="connsiteX4-329" fmla="*/ -1 w 315838"/>
                  <a:gd name="connsiteY4-330" fmla="*/ 0 h 195459"/>
                  <a:gd name="connsiteX0-331" fmla="*/ 77765 w 393602"/>
                  <a:gd name="connsiteY0-332" fmla="*/ 0 h 220092"/>
                  <a:gd name="connsiteX1-333" fmla="*/ 393603 w 393602"/>
                  <a:gd name="connsiteY1-334" fmla="*/ 14487 h 220092"/>
                  <a:gd name="connsiteX2-335" fmla="*/ 342529 w 393602"/>
                  <a:gd name="connsiteY2-336" fmla="*/ 195459 h 220092"/>
                  <a:gd name="connsiteX3-337" fmla="*/ 0 w 393602"/>
                  <a:gd name="connsiteY3-338" fmla="*/ 220092 h 220092"/>
                  <a:gd name="connsiteX4-339" fmla="*/ 77765 w 393602"/>
                  <a:gd name="connsiteY4-340" fmla="*/ 0 h 220092"/>
                  <a:gd name="connsiteX0-341" fmla="*/ 77765 w 488239"/>
                  <a:gd name="connsiteY0-342" fmla="*/ 0 h 266821"/>
                  <a:gd name="connsiteX1-343" fmla="*/ 393603 w 488239"/>
                  <a:gd name="connsiteY1-344" fmla="*/ 14487 h 266821"/>
                  <a:gd name="connsiteX2-345" fmla="*/ 488239 w 488239"/>
                  <a:gd name="connsiteY2-346" fmla="*/ 266821 h 266821"/>
                  <a:gd name="connsiteX3-347" fmla="*/ 0 w 488239"/>
                  <a:gd name="connsiteY3-348" fmla="*/ 220092 h 266821"/>
                  <a:gd name="connsiteX4-349" fmla="*/ 77765 w 488239"/>
                  <a:gd name="connsiteY4-350" fmla="*/ 0 h 266821"/>
                  <a:gd name="connsiteX0-351" fmla="*/ 77765 w 488239"/>
                  <a:gd name="connsiteY0-352" fmla="*/ 0 h 266821"/>
                  <a:gd name="connsiteX1-353" fmla="*/ 393603 w 488239"/>
                  <a:gd name="connsiteY1-354" fmla="*/ 14487 h 266821"/>
                  <a:gd name="connsiteX2-355" fmla="*/ 488239 w 488239"/>
                  <a:gd name="connsiteY2-356" fmla="*/ 266821 h 266821"/>
                  <a:gd name="connsiteX3-357" fmla="*/ 0 w 488239"/>
                  <a:gd name="connsiteY3-358" fmla="*/ 220092 h 266821"/>
                  <a:gd name="connsiteX4-359" fmla="*/ 77765 w 488239"/>
                  <a:gd name="connsiteY4-360" fmla="*/ 0 h 266821"/>
                  <a:gd name="connsiteX0-361" fmla="*/ 77765 w 488239"/>
                  <a:gd name="connsiteY0-362" fmla="*/ 0 h 266821"/>
                  <a:gd name="connsiteX1-363" fmla="*/ 393603 w 488239"/>
                  <a:gd name="connsiteY1-364" fmla="*/ 14487 h 266821"/>
                  <a:gd name="connsiteX2-365" fmla="*/ 488239 w 488239"/>
                  <a:gd name="connsiteY2-366" fmla="*/ 266821 h 266821"/>
                  <a:gd name="connsiteX3-367" fmla="*/ 0 w 488239"/>
                  <a:gd name="connsiteY3-368" fmla="*/ 220092 h 266821"/>
                  <a:gd name="connsiteX4-369" fmla="*/ 77765 w 488239"/>
                  <a:gd name="connsiteY4-370" fmla="*/ 0 h 266821"/>
                  <a:gd name="connsiteX0-371" fmla="*/ 77765 w 488239"/>
                  <a:gd name="connsiteY0-372" fmla="*/ 0 h 266821"/>
                  <a:gd name="connsiteX1-373" fmla="*/ 393603 w 488239"/>
                  <a:gd name="connsiteY1-374" fmla="*/ 14487 h 266821"/>
                  <a:gd name="connsiteX2-375" fmla="*/ 488239 w 488239"/>
                  <a:gd name="connsiteY2-376" fmla="*/ 266821 h 266821"/>
                  <a:gd name="connsiteX3-377" fmla="*/ 0 w 488239"/>
                  <a:gd name="connsiteY3-378" fmla="*/ 220092 h 266821"/>
                  <a:gd name="connsiteX4-379" fmla="*/ 77765 w 488239"/>
                  <a:gd name="connsiteY4-380" fmla="*/ 0 h 266821"/>
                  <a:gd name="connsiteX0-381" fmla="*/ 77765 w 488239"/>
                  <a:gd name="connsiteY0-382" fmla="*/ 0 h 266821"/>
                  <a:gd name="connsiteX1-383" fmla="*/ 393603 w 488239"/>
                  <a:gd name="connsiteY1-384" fmla="*/ 14487 h 266821"/>
                  <a:gd name="connsiteX2-385" fmla="*/ 488239 w 488239"/>
                  <a:gd name="connsiteY2-386" fmla="*/ 266821 h 266821"/>
                  <a:gd name="connsiteX3-387" fmla="*/ 0 w 488239"/>
                  <a:gd name="connsiteY3-388" fmla="*/ 220092 h 266821"/>
                  <a:gd name="connsiteX4-389" fmla="*/ 77765 w 488239"/>
                  <a:gd name="connsiteY4-390" fmla="*/ 0 h 266821"/>
                  <a:gd name="connsiteX0-391" fmla="*/ 93657 w 504131"/>
                  <a:gd name="connsiteY0-392" fmla="*/ 0 h 266821"/>
                  <a:gd name="connsiteX1-393" fmla="*/ 409495 w 504131"/>
                  <a:gd name="connsiteY1-394" fmla="*/ 14487 h 266821"/>
                  <a:gd name="connsiteX2-395" fmla="*/ 504131 w 504131"/>
                  <a:gd name="connsiteY2-396" fmla="*/ 266821 h 266821"/>
                  <a:gd name="connsiteX3-397" fmla="*/ 0 w 504131"/>
                  <a:gd name="connsiteY3-398" fmla="*/ 197450 h 266821"/>
                  <a:gd name="connsiteX4-399" fmla="*/ 93657 w 504131"/>
                  <a:gd name="connsiteY4-400" fmla="*/ 0 h 266821"/>
                  <a:gd name="connsiteX0-401" fmla="*/ 93657 w 504131"/>
                  <a:gd name="connsiteY0-402" fmla="*/ 0 h 266821"/>
                  <a:gd name="connsiteX1-403" fmla="*/ 409495 w 504131"/>
                  <a:gd name="connsiteY1-404" fmla="*/ 14487 h 266821"/>
                  <a:gd name="connsiteX2-405" fmla="*/ 504131 w 504131"/>
                  <a:gd name="connsiteY2-406" fmla="*/ 266821 h 266821"/>
                  <a:gd name="connsiteX3-407" fmla="*/ 0 w 504131"/>
                  <a:gd name="connsiteY3-408" fmla="*/ 197450 h 266821"/>
                  <a:gd name="connsiteX4-409" fmla="*/ 93657 w 504131"/>
                  <a:gd name="connsiteY4-410" fmla="*/ 0 h 266821"/>
                  <a:gd name="connsiteX0-411" fmla="*/ 93657 w 549091"/>
                  <a:gd name="connsiteY0-412" fmla="*/ 0 h 233221"/>
                  <a:gd name="connsiteX1-413" fmla="*/ 409495 w 549091"/>
                  <a:gd name="connsiteY1-414" fmla="*/ 14487 h 233221"/>
                  <a:gd name="connsiteX2-415" fmla="*/ 549091 w 549091"/>
                  <a:gd name="connsiteY2-416" fmla="*/ 233221 h 233221"/>
                  <a:gd name="connsiteX3-417" fmla="*/ 0 w 549091"/>
                  <a:gd name="connsiteY3-418" fmla="*/ 197450 h 233221"/>
                  <a:gd name="connsiteX4-419" fmla="*/ 93657 w 549091"/>
                  <a:gd name="connsiteY4-420" fmla="*/ 0 h 233221"/>
                  <a:gd name="connsiteX0-421" fmla="*/ 93657 w 549091"/>
                  <a:gd name="connsiteY0-422" fmla="*/ 0 h 233221"/>
                  <a:gd name="connsiteX1-423" fmla="*/ 409495 w 549091"/>
                  <a:gd name="connsiteY1-424" fmla="*/ 14487 h 233221"/>
                  <a:gd name="connsiteX2-425" fmla="*/ 549091 w 549091"/>
                  <a:gd name="connsiteY2-426" fmla="*/ 233221 h 233221"/>
                  <a:gd name="connsiteX3-427" fmla="*/ 0 w 549091"/>
                  <a:gd name="connsiteY3-428" fmla="*/ 197450 h 233221"/>
                  <a:gd name="connsiteX4-429" fmla="*/ 93657 w 549091"/>
                  <a:gd name="connsiteY4-430" fmla="*/ 0 h 233221"/>
                  <a:gd name="connsiteX0-431" fmla="*/ 93657 w 549091"/>
                  <a:gd name="connsiteY0-432" fmla="*/ 0 h 233221"/>
                  <a:gd name="connsiteX1-433" fmla="*/ 409495 w 549091"/>
                  <a:gd name="connsiteY1-434" fmla="*/ 14487 h 233221"/>
                  <a:gd name="connsiteX2-435" fmla="*/ 549091 w 549091"/>
                  <a:gd name="connsiteY2-436" fmla="*/ 233221 h 233221"/>
                  <a:gd name="connsiteX3-437" fmla="*/ 0 w 549091"/>
                  <a:gd name="connsiteY3-438" fmla="*/ 197450 h 233221"/>
                  <a:gd name="connsiteX4-439" fmla="*/ 93657 w 549091"/>
                  <a:gd name="connsiteY4-440" fmla="*/ 0 h 233221"/>
                  <a:gd name="connsiteX0-441" fmla="*/ 93657 w 549091"/>
                  <a:gd name="connsiteY0-442" fmla="*/ 0 h 233221"/>
                  <a:gd name="connsiteX1-443" fmla="*/ 409495 w 549091"/>
                  <a:gd name="connsiteY1-444" fmla="*/ 14487 h 233221"/>
                  <a:gd name="connsiteX2-445" fmla="*/ 549091 w 549091"/>
                  <a:gd name="connsiteY2-446" fmla="*/ 233221 h 233221"/>
                  <a:gd name="connsiteX3-447" fmla="*/ 0 w 549091"/>
                  <a:gd name="connsiteY3-448" fmla="*/ 197450 h 233221"/>
                  <a:gd name="connsiteX4-449" fmla="*/ 93657 w 549091"/>
                  <a:gd name="connsiteY4-450" fmla="*/ 0 h 233221"/>
                  <a:gd name="connsiteX0-451" fmla="*/ 93657 w 549091"/>
                  <a:gd name="connsiteY0-452" fmla="*/ 0 h 233221"/>
                  <a:gd name="connsiteX1-453" fmla="*/ 441561 w 549091"/>
                  <a:gd name="connsiteY1-454" fmla="*/ 17371 h 233221"/>
                  <a:gd name="connsiteX2-455" fmla="*/ 549091 w 549091"/>
                  <a:gd name="connsiteY2-456" fmla="*/ 233221 h 233221"/>
                  <a:gd name="connsiteX3-457" fmla="*/ 0 w 549091"/>
                  <a:gd name="connsiteY3-458" fmla="*/ 197450 h 233221"/>
                  <a:gd name="connsiteX4-459" fmla="*/ 93657 w 549091"/>
                  <a:gd name="connsiteY4-460" fmla="*/ 0 h 233221"/>
                  <a:gd name="connsiteX0-461" fmla="*/ 93657 w 549091"/>
                  <a:gd name="connsiteY0-462" fmla="*/ 0 h 233221"/>
                  <a:gd name="connsiteX1-463" fmla="*/ 441561 w 549091"/>
                  <a:gd name="connsiteY1-464" fmla="*/ 17371 h 233221"/>
                  <a:gd name="connsiteX2-465" fmla="*/ 549091 w 549091"/>
                  <a:gd name="connsiteY2-466" fmla="*/ 233221 h 233221"/>
                  <a:gd name="connsiteX3-467" fmla="*/ 0 w 549091"/>
                  <a:gd name="connsiteY3-468" fmla="*/ 197450 h 233221"/>
                  <a:gd name="connsiteX4-469" fmla="*/ 93657 w 549091"/>
                  <a:gd name="connsiteY4-470" fmla="*/ 0 h 233221"/>
                  <a:gd name="connsiteX0-471" fmla="*/ 122692 w 549091"/>
                  <a:gd name="connsiteY0-472" fmla="*/ 0 h 216569"/>
                  <a:gd name="connsiteX1-473" fmla="*/ 441561 w 549091"/>
                  <a:gd name="connsiteY1-474" fmla="*/ 719 h 216569"/>
                  <a:gd name="connsiteX2-475" fmla="*/ 549091 w 549091"/>
                  <a:gd name="connsiteY2-476" fmla="*/ 216569 h 216569"/>
                  <a:gd name="connsiteX3-477" fmla="*/ 0 w 549091"/>
                  <a:gd name="connsiteY3-478" fmla="*/ 180798 h 216569"/>
                  <a:gd name="connsiteX4-479" fmla="*/ 122692 w 549091"/>
                  <a:gd name="connsiteY4-480" fmla="*/ 0 h 216569"/>
                  <a:gd name="connsiteX0-481" fmla="*/ 122692 w 549091"/>
                  <a:gd name="connsiteY0-482" fmla="*/ 0 h 216569"/>
                  <a:gd name="connsiteX1-483" fmla="*/ 441561 w 549091"/>
                  <a:gd name="connsiteY1-484" fmla="*/ 719 h 216569"/>
                  <a:gd name="connsiteX2-485" fmla="*/ 549091 w 549091"/>
                  <a:gd name="connsiteY2-486" fmla="*/ 216569 h 216569"/>
                  <a:gd name="connsiteX3-487" fmla="*/ 0 w 549091"/>
                  <a:gd name="connsiteY3-488" fmla="*/ 180798 h 216569"/>
                  <a:gd name="connsiteX4-489" fmla="*/ 122692 w 549091"/>
                  <a:gd name="connsiteY4-490" fmla="*/ 0 h 2165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49091" h="216569">
                    <a:moveTo>
                      <a:pt x="122692" y="0"/>
                    </a:moveTo>
                    <a:lnTo>
                      <a:pt x="441561" y="719"/>
                    </a:lnTo>
                    <a:cubicBezTo>
                      <a:pt x="202140" y="110786"/>
                      <a:pt x="406749" y="156453"/>
                      <a:pt x="549091" y="216569"/>
                    </a:cubicBezTo>
                    <a:lnTo>
                      <a:pt x="0" y="180798"/>
                    </a:lnTo>
                    <a:cubicBezTo>
                      <a:pt x="140464" y="131773"/>
                      <a:pt x="369148" y="103863"/>
                      <a:pt x="1226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Teardrop 26"/>
              <p:cNvSpPr/>
              <p:nvPr/>
            </p:nvSpPr>
            <p:spPr>
              <a:xfrm rot="6196952">
                <a:off x="1574827" y="2962330"/>
                <a:ext cx="361270" cy="361270"/>
              </a:xfrm>
              <a:prstGeom prst="teardrop">
                <a:avLst>
                  <a:gd name="adj" fmla="val 7736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cxnSp>
        <p:nvCxnSpPr>
          <p:cNvPr id="31" name="Straight Connector 3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 userDrawn="1"/>
        </p:nvGrpSpPr>
        <p:grpSpPr>
          <a:xfrm>
            <a:off x="103976" y="-5977034"/>
            <a:ext cx="11984048" cy="11984048"/>
            <a:chOff x="3727902" y="-2563024"/>
            <a:chExt cx="11984048" cy="11984048"/>
          </a:xfrm>
        </p:grpSpPr>
        <p:sp>
          <p:nvSpPr>
            <p:cNvPr id="32" name="Oval 31"/>
            <p:cNvSpPr/>
            <p:nvPr userDrawn="1"/>
          </p:nvSpPr>
          <p:spPr>
            <a:xfrm>
              <a:off x="3727902" y="-2563024"/>
              <a:ext cx="11984048" cy="11984048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5865558" y="-425368"/>
              <a:ext cx="7708736" cy="7708736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7720665" y="1429739"/>
              <a:ext cx="3998522" cy="3998522"/>
            </a:xfrm>
            <a:prstGeom prst="ellipse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 userDrawn="1"/>
        </p:nvSpPr>
        <p:spPr>
          <a:xfrm>
            <a:off x="10460716" y="514649"/>
            <a:ext cx="1015152" cy="26099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val 2"/>
          <p:cNvSpPr/>
          <p:nvPr userDrawn="1"/>
        </p:nvSpPr>
        <p:spPr>
          <a:xfrm>
            <a:off x="10144960" y="514648"/>
            <a:ext cx="260998" cy="2609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618101" y="579445"/>
            <a:ext cx="714668" cy="131402"/>
            <a:chOff x="16154665" y="10189581"/>
            <a:chExt cx="1457228" cy="267933"/>
          </a:xfrm>
          <a:solidFill>
            <a:schemeClr val="bg1"/>
          </a:solidFill>
        </p:grpSpPr>
        <p:sp>
          <p:nvSpPr>
            <p:cNvPr id="5" name="Freeform 85"/>
            <p:cNvSpPr>
              <a:spLocks noChangeArrowheads="1"/>
            </p:cNvSpPr>
            <p:nvPr userDrawn="1"/>
          </p:nvSpPr>
          <p:spPr bwMode="auto">
            <a:xfrm>
              <a:off x="16655090" y="10209366"/>
              <a:ext cx="284104" cy="228363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400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7295349" y="10202688"/>
              <a:ext cx="316544" cy="241718"/>
              <a:chOff x="10541000" y="3240088"/>
              <a:chExt cx="1282701" cy="979487"/>
            </a:xfrm>
            <a:grpFill/>
          </p:grpSpPr>
          <p:sp>
            <p:nvSpPr>
              <p:cNvPr id="8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400"/>
              </a:p>
            </p:txBody>
          </p:sp>
          <p:sp>
            <p:nvSpPr>
              <p:cNvPr id="9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400"/>
              </a:p>
            </p:txBody>
          </p:sp>
        </p:grpSp>
        <p:sp>
          <p:nvSpPr>
            <p:cNvPr id="7" name="Freeform 75"/>
            <p:cNvSpPr>
              <a:spLocks noChangeArrowheads="1"/>
            </p:cNvSpPr>
            <p:nvPr userDrawn="1"/>
          </p:nvSpPr>
          <p:spPr bwMode="auto">
            <a:xfrm>
              <a:off x="16154665" y="10189581"/>
              <a:ext cx="144271" cy="267933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8" name="TextBox 27"/>
          <p:cNvSpPr txBox="1"/>
          <p:nvPr userDrawn="1"/>
        </p:nvSpPr>
        <p:spPr>
          <a:xfrm rot="10800000" flipV="1">
            <a:off x="10859975" y="5901649"/>
            <a:ext cx="116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3600" b="0" i="0" smtClean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1500" b="0" i="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21658" y="1135629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096000" y="1135629"/>
            <a:ext cx="4874342" cy="2403988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075637" y="1220164"/>
            <a:ext cx="1112614" cy="111089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566472" y="2614876"/>
            <a:ext cx="1484286" cy="148199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075637" y="4526943"/>
            <a:ext cx="1112614" cy="1110894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393700" dir="5400000" sx="80000" sy="8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03976" y="-2563024"/>
            <a:ext cx="11984048" cy="11984048"/>
            <a:chOff x="3727902" y="-2563024"/>
            <a:chExt cx="11984048" cy="11984048"/>
          </a:xfrm>
        </p:grpSpPr>
        <p:sp>
          <p:nvSpPr>
            <p:cNvPr id="3" name="Oval 2"/>
            <p:cNvSpPr/>
            <p:nvPr userDrawn="1"/>
          </p:nvSpPr>
          <p:spPr>
            <a:xfrm>
              <a:off x="3727902" y="-2563024"/>
              <a:ext cx="11984048" cy="11984048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5865558" y="-425368"/>
              <a:ext cx="7708736" cy="7708736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7720665" y="1429739"/>
              <a:ext cx="3998522" cy="3998522"/>
            </a:xfrm>
            <a:prstGeom prst="ellipse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  <a:effectLst>
              <a:outerShdw blurRad="1270000" sx="104000" sy="104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extBox 6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9" name="Group 8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16" name="Rectangle: Rounded Corners 15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11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12" name="Group 11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14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15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13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35" name="Straight Connector 34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21658" y="1562100"/>
            <a:ext cx="9733936" cy="3733800"/>
          </a:xfrm>
          <a:custGeom>
            <a:avLst/>
            <a:gdLst>
              <a:gd name="connsiteX0" fmla="*/ 14010 w 5330699"/>
              <a:gd name="connsiteY0" fmla="*/ 0 h 3735977"/>
              <a:gd name="connsiteX1" fmla="*/ 5316689 w 5330699"/>
              <a:gd name="connsiteY1" fmla="*/ 0 h 3735977"/>
              <a:gd name="connsiteX2" fmla="*/ 5330699 w 5330699"/>
              <a:gd name="connsiteY2" fmla="*/ 14010 h 3735977"/>
              <a:gd name="connsiteX3" fmla="*/ 5330699 w 5330699"/>
              <a:gd name="connsiteY3" fmla="*/ 3721967 h 3735977"/>
              <a:gd name="connsiteX4" fmla="*/ 5316689 w 5330699"/>
              <a:gd name="connsiteY4" fmla="*/ 3735977 h 3735977"/>
              <a:gd name="connsiteX5" fmla="*/ 14010 w 5330699"/>
              <a:gd name="connsiteY5" fmla="*/ 3735977 h 3735977"/>
              <a:gd name="connsiteX6" fmla="*/ 0 w 5330699"/>
              <a:gd name="connsiteY6" fmla="*/ 3721967 h 3735977"/>
              <a:gd name="connsiteX7" fmla="*/ 0 w 5330699"/>
              <a:gd name="connsiteY7" fmla="*/ 14010 h 3735977"/>
              <a:gd name="connsiteX8" fmla="*/ 14010 w 5330699"/>
              <a:gd name="connsiteY8" fmla="*/ 0 h 3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699" h="3735977">
                <a:moveTo>
                  <a:pt x="14010" y="0"/>
                </a:moveTo>
                <a:lnTo>
                  <a:pt x="5316689" y="0"/>
                </a:lnTo>
                <a:cubicBezTo>
                  <a:pt x="5324427" y="0"/>
                  <a:pt x="5330699" y="6272"/>
                  <a:pt x="5330699" y="14010"/>
                </a:cubicBezTo>
                <a:lnTo>
                  <a:pt x="5330699" y="3721967"/>
                </a:lnTo>
                <a:cubicBezTo>
                  <a:pt x="5330699" y="3729705"/>
                  <a:pt x="5324427" y="3735977"/>
                  <a:pt x="5316689" y="3735977"/>
                </a:cubicBezTo>
                <a:lnTo>
                  <a:pt x="14010" y="3735977"/>
                </a:lnTo>
                <a:cubicBezTo>
                  <a:pt x="6272" y="3735977"/>
                  <a:pt x="0" y="3729705"/>
                  <a:pt x="0" y="3721967"/>
                </a:cubicBezTo>
                <a:lnTo>
                  <a:pt x="0" y="14010"/>
                </a:lnTo>
                <a:cubicBezTo>
                  <a:pt x="0" y="6272"/>
                  <a:pt x="6272" y="0"/>
                  <a:pt x="14010" y="0"/>
                </a:cubicBez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 userDrawn="1"/>
        </p:nvSpPr>
        <p:spPr>
          <a:xfrm>
            <a:off x="3727902" y="-2563024"/>
            <a:ext cx="11984048" cy="11984048"/>
          </a:xfrm>
          <a:prstGeom prst="ellipse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Oval 17"/>
          <p:cNvSpPr/>
          <p:nvPr userDrawn="1"/>
        </p:nvSpPr>
        <p:spPr>
          <a:xfrm>
            <a:off x="5865558" y="-425368"/>
            <a:ext cx="7708736" cy="7708736"/>
          </a:xfrm>
          <a:prstGeom prst="ellipse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 userDrawn="1"/>
        </p:nvSpPr>
        <p:spPr>
          <a:xfrm>
            <a:off x="7720665" y="1429739"/>
            <a:ext cx="3998522" cy="3998522"/>
          </a:xfrm>
          <a:prstGeom prst="ellipse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542568" y="1153868"/>
            <a:ext cx="2413129" cy="4816964"/>
            <a:chOff x="4881618" y="1177652"/>
            <a:chExt cx="2413129" cy="4816964"/>
          </a:xfrm>
          <a:effectLst>
            <a:outerShdw blurRad="1270000" algn="ctr" rotWithShape="0">
              <a:prstClr val="black">
                <a:alpha val="40000"/>
              </a:prstClr>
            </a:outerShdw>
          </a:effectLst>
        </p:grpSpPr>
        <p:grpSp>
          <p:nvGrpSpPr>
            <p:cNvPr id="21" name="Группа 84"/>
            <p:cNvGrpSpPr/>
            <p:nvPr/>
          </p:nvGrpSpPr>
          <p:grpSpPr>
            <a:xfrm>
              <a:off x="4881618" y="1177652"/>
              <a:ext cx="2413129" cy="4816964"/>
              <a:chOff x="3421706" y="1143000"/>
              <a:chExt cx="2530932" cy="5052117"/>
            </a:xfrm>
          </p:grpSpPr>
          <p:sp>
            <p:nvSpPr>
              <p:cNvPr id="23" name="Скругленный прямоугольник 85"/>
              <p:cNvSpPr/>
              <p:nvPr userDrawn="1"/>
            </p:nvSpPr>
            <p:spPr>
              <a:xfrm>
                <a:off x="5772337" y="2057401"/>
                <a:ext cx="180301" cy="487680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24" name="Скругленный прямоугольник 86"/>
              <p:cNvSpPr/>
              <p:nvPr userDrawn="1"/>
            </p:nvSpPr>
            <p:spPr>
              <a:xfrm>
                <a:off x="3421706" y="1971500"/>
                <a:ext cx="180301" cy="276137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25" name="Скругленный прямоугольник 87"/>
              <p:cNvSpPr/>
              <p:nvPr userDrawn="1"/>
            </p:nvSpPr>
            <p:spPr>
              <a:xfrm>
                <a:off x="3421706" y="2530199"/>
                <a:ext cx="180301" cy="276137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27" name="Скругленный прямоугольник 88"/>
              <p:cNvSpPr/>
              <p:nvPr userDrawn="1"/>
            </p:nvSpPr>
            <p:spPr>
              <a:xfrm>
                <a:off x="3421706" y="3041744"/>
                <a:ext cx="180301" cy="276137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28" name="Скругленный прямоугольник 89"/>
              <p:cNvSpPr/>
              <p:nvPr userDrawn="1"/>
            </p:nvSpPr>
            <p:spPr>
              <a:xfrm>
                <a:off x="3453659" y="1143000"/>
                <a:ext cx="2465281" cy="5052117"/>
              </a:xfrm>
              <a:prstGeom prst="roundRect">
                <a:avLst/>
              </a:prstGeom>
              <a:solidFill>
                <a:srgbClr val="FFFF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 dirty="0"/>
              </a:p>
            </p:txBody>
          </p:sp>
          <p:sp>
            <p:nvSpPr>
              <p:cNvPr id="29" name="Овал 90"/>
              <p:cNvSpPr/>
              <p:nvPr userDrawn="1"/>
            </p:nvSpPr>
            <p:spPr>
              <a:xfrm>
                <a:off x="4481234" y="5699769"/>
                <a:ext cx="410131" cy="406782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320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30" name="Скругленный прямоугольник 91"/>
              <p:cNvSpPr/>
              <p:nvPr userDrawn="1"/>
            </p:nvSpPr>
            <p:spPr>
              <a:xfrm>
                <a:off x="4372270" y="1457767"/>
                <a:ext cx="628058" cy="45719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31" name="Овал 92"/>
              <p:cNvSpPr/>
              <p:nvPr userDrawn="1"/>
            </p:nvSpPr>
            <p:spPr>
              <a:xfrm flipH="1">
                <a:off x="4159907" y="1451578"/>
                <a:ext cx="59518" cy="58098"/>
              </a:xfrm>
              <a:prstGeom prst="ellipse">
                <a:avLst/>
              </a:prstGeom>
              <a:solidFill>
                <a:schemeClr val="tx1">
                  <a:alpha val="2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  <p:sp>
            <p:nvSpPr>
              <p:cNvPr id="32" name="Овал 93"/>
              <p:cNvSpPr/>
              <p:nvPr userDrawn="1"/>
            </p:nvSpPr>
            <p:spPr>
              <a:xfrm flipH="1">
                <a:off x="4656540" y="1271335"/>
                <a:ext cx="59518" cy="58098"/>
              </a:xfrm>
              <a:prstGeom prst="ellipse">
                <a:avLst/>
              </a:prstGeom>
              <a:solidFill>
                <a:schemeClr val="tx1">
                  <a:alpha val="2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5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5091534" y="1655524"/>
              <a:ext cx="1993296" cy="36627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3" name="Picture Placeholder 32"/>
          <p:cNvSpPr>
            <a:spLocks noGrp="1"/>
          </p:cNvSpPr>
          <p:nvPr>
            <p:ph type="pic" sz="quarter" idx="10"/>
          </p:nvPr>
        </p:nvSpPr>
        <p:spPr>
          <a:xfrm>
            <a:off x="8732243" y="1631950"/>
            <a:ext cx="2001058" cy="36623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5400">
              <a:schemeClr val="bg1">
                <a:lumMod val="50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9" name="TextBox 68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0" name="Group 69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71" name="Group 70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78" name="Rectangle: Rounded Corners 77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73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74" name="Group 73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76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77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75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97" name="Straight Connector 96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bldLvl="0" animBg="1"/>
        </p:bldLst>
      </p:timing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" name="Picture Placeholder 32"/>
          <p:cNvSpPr>
            <a:spLocks noGrp="1"/>
          </p:cNvSpPr>
          <p:nvPr>
            <p:ph type="pic" sz="quarter" idx="10"/>
          </p:nvPr>
        </p:nvSpPr>
        <p:spPr>
          <a:xfrm>
            <a:off x="5095471" y="1498600"/>
            <a:ext cx="2001058" cy="36623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5400">
              <a:schemeClr val="bg1">
                <a:lumMod val="50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90857" y="2148840"/>
            <a:ext cx="3318710" cy="2042160"/>
          </a:xfrm>
          <a:custGeom>
            <a:avLst/>
            <a:gdLst>
              <a:gd name="connsiteX0" fmla="*/ 20319 w 3318710"/>
              <a:gd name="connsiteY0" fmla="*/ 0 h 2042160"/>
              <a:gd name="connsiteX1" fmla="*/ 3298390 w 3318710"/>
              <a:gd name="connsiteY1" fmla="*/ 0 h 2042160"/>
              <a:gd name="connsiteX2" fmla="*/ 3318710 w 3318710"/>
              <a:gd name="connsiteY2" fmla="*/ 20319 h 2042160"/>
              <a:gd name="connsiteX3" fmla="*/ 3318710 w 3318710"/>
              <a:gd name="connsiteY3" fmla="*/ 2021841 h 2042160"/>
              <a:gd name="connsiteX4" fmla="*/ 3298390 w 3318710"/>
              <a:gd name="connsiteY4" fmla="*/ 2042160 h 2042160"/>
              <a:gd name="connsiteX5" fmla="*/ 20319 w 3318710"/>
              <a:gd name="connsiteY5" fmla="*/ 2042160 h 2042160"/>
              <a:gd name="connsiteX6" fmla="*/ 0 w 3318710"/>
              <a:gd name="connsiteY6" fmla="*/ 2021841 h 2042160"/>
              <a:gd name="connsiteX7" fmla="*/ 0 w 3318710"/>
              <a:gd name="connsiteY7" fmla="*/ 20319 h 2042160"/>
              <a:gd name="connsiteX8" fmla="*/ 20319 w 3318710"/>
              <a:gd name="connsiteY8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8710" h="2042160">
                <a:moveTo>
                  <a:pt x="20319" y="0"/>
                </a:moveTo>
                <a:lnTo>
                  <a:pt x="3298390" y="0"/>
                </a:lnTo>
                <a:cubicBezTo>
                  <a:pt x="3309613" y="0"/>
                  <a:pt x="3318710" y="9097"/>
                  <a:pt x="3318710" y="20319"/>
                </a:cubicBezTo>
                <a:lnTo>
                  <a:pt x="3318710" y="2021841"/>
                </a:lnTo>
                <a:cubicBezTo>
                  <a:pt x="3318710" y="2033063"/>
                  <a:pt x="3309613" y="2042160"/>
                  <a:pt x="3298390" y="2042160"/>
                </a:cubicBezTo>
                <a:lnTo>
                  <a:pt x="20319" y="2042160"/>
                </a:lnTo>
                <a:cubicBezTo>
                  <a:pt x="9097" y="2042160"/>
                  <a:pt x="0" y="2033063"/>
                  <a:pt x="0" y="2021841"/>
                </a:cubicBezTo>
                <a:lnTo>
                  <a:pt x="0" y="20319"/>
                </a:lnTo>
                <a:cubicBezTo>
                  <a:pt x="0" y="9097"/>
                  <a:pt x="9097" y="0"/>
                  <a:pt x="20319" y="0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36644" y="2148840"/>
            <a:ext cx="3318710" cy="2042160"/>
          </a:xfrm>
          <a:custGeom>
            <a:avLst/>
            <a:gdLst>
              <a:gd name="connsiteX0" fmla="*/ 20319 w 3318710"/>
              <a:gd name="connsiteY0" fmla="*/ 0 h 2042160"/>
              <a:gd name="connsiteX1" fmla="*/ 3298390 w 3318710"/>
              <a:gd name="connsiteY1" fmla="*/ 0 h 2042160"/>
              <a:gd name="connsiteX2" fmla="*/ 3318710 w 3318710"/>
              <a:gd name="connsiteY2" fmla="*/ 20319 h 2042160"/>
              <a:gd name="connsiteX3" fmla="*/ 3318710 w 3318710"/>
              <a:gd name="connsiteY3" fmla="*/ 2021841 h 2042160"/>
              <a:gd name="connsiteX4" fmla="*/ 3298390 w 3318710"/>
              <a:gd name="connsiteY4" fmla="*/ 2042160 h 2042160"/>
              <a:gd name="connsiteX5" fmla="*/ 20319 w 3318710"/>
              <a:gd name="connsiteY5" fmla="*/ 2042160 h 2042160"/>
              <a:gd name="connsiteX6" fmla="*/ 0 w 3318710"/>
              <a:gd name="connsiteY6" fmla="*/ 2021841 h 2042160"/>
              <a:gd name="connsiteX7" fmla="*/ 0 w 3318710"/>
              <a:gd name="connsiteY7" fmla="*/ 20319 h 2042160"/>
              <a:gd name="connsiteX8" fmla="*/ 20319 w 3318710"/>
              <a:gd name="connsiteY8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8710" h="2042160">
                <a:moveTo>
                  <a:pt x="20319" y="0"/>
                </a:moveTo>
                <a:lnTo>
                  <a:pt x="3298390" y="0"/>
                </a:lnTo>
                <a:cubicBezTo>
                  <a:pt x="3309613" y="0"/>
                  <a:pt x="3318710" y="9097"/>
                  <a:pt x="3318710" y="20319"/>
                </a:cubicBezTo>
                <a:lnTo>
                  <a:pt x="3318710" y="2021841"/>
                </a:lnTo>
                <a:cubicBezTo>
                  <a:pt x="3318710" y="2033063"/>
                  <a:pt x="3309613" y="2042160"/>
                  <a:pt x="3298390" y="2042160"/>
                </a:cubicBezTo>
                <a:lnTo>
                  <a:pt x="20319" y="2042160"/>
                </a:lnTo>
                <a:cubicBezTo>
                  <a:pt x="9097" y="2042160"/>
                  <a:pt x="0" y="2033063"/>
                  <a:pt x="0" y="2021841"/>
                </a:cubicBezTo>
                <a:lnTo>
                  <a:pt x="0" y="20319"/>
                </a:lnTo>
                <a:cubicBezTo>
                  <a:pt x="0" y="9097"/>
                  <a:pt x="9097" y="0"/>
                  <a:pt x="20319" y="0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982433" y="2148840"/>
            <a:ext cx="3318710" cy="2042160"/>
          </a:xfrm>
          <a:custGeom>
            <a:avLst/>
            <a:gdLst>
              <a:gd name="connsiteX0" fmla="*/ 20319 w 3318710"/>
              <a:gd name="connsiteY0" fmla="*/ 0 h 2042160"/>
              <a:gd name="connsiteX1" fmla="*/ 3298390 w 3318710"/>
              <a:gd name="connsiteY1" fmla="*/ 0 h 2042160"/>
              <a:gd name="connsiteX2" fmla="*/ 3318710 w 3318710"/>
              <a:gd name="connsiteY2" fmla="*/ 20319 h 2042160"/>
              <a:gd name="connsiteX3" fmla="*/ 3318710 w 3318710"/>
              <a:gd name="connsiteY3" fmla="*/ 2021841 h 2042160"/>
              <a:gd name="connsiteX4" fmla="*/ 3298390 w 3318710"/>
              <a:gd name="connsiteY4" fmla="*/ 2042160 h 2042160"/>
              <a:gd name="connsiteX5" fmla="*/ 20319 w 3318710"/>
              <a:gd name="connsiteY5" fmla="*/ 2042160 h 2042160"/>
              <a:gd name="connsiteX6" fmla="*/ 0 w 3318710"/>
              <a:gd name="connsiteY6" fmla="*/ 2021841 h 2042160"/>
              <a:gd name="connsiteX7" fmla="*/ 0 w 3318710"/>
              <a:gd name="connsiteY7" fmla="*/ 20319 h 2042160"/>
              <a:gd name="connsiteX8" fmla="*/ 20319 w 3318710"/>
              <a:gd name="connsiteY8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8710" h="2042160">
                <a:moveTo>
                  <a:pt x="20319" y="0"/>
                </a:moveTo>
                <a:lnTo>
                  <a:pt x="3298390" y="0"/>
                </a:lnTo>
                <a:cubicBezTo>
                  <a:pt x="3309613" y="0"/>
                  <a:pt x="3318710" y="9097"/>
                  <a:pt x="3318710" y="20319"/>
                </a:cubicBezTo>
                <a:lnTo>
                  <a:pt x="3318710" y="2021841"/>
                </a:lnTo>
                <a:cubicBezTo>
                  <a:pt x="3318710" y="2033063"/>
                  <a:pt x="3309613" y="2042160"/>
                  <a:pt x="3298390" y="2042160"/>
                </a:cubicBezTo>
                <a:lnTo>
                  <a:pt x="20319" y="2042160"/>
                </a:lnTo>
                <a:cubicBezTo>
                  <a:pt x="9097" y="2042160"/>
                  <a:pt x="0" y="2033063"/>
                  <a:pt x="0" y="2021841"/>
                </a:cubicBezTo>
                <a:lnTo>
                  <a:pt x="0" y="20319"/>
                </a:lnTo>
                <a:cubicBezTo>
                  <a:pt x="0" y="9097"/>
                  <a:pt x="9097" y="0"/>
                  <a:pt x="20319" y="0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 userDrawn="1">
            <p:ph type="pic" sz="quarter" idx="11"/>
          </p:nvPr>
        </p:nvSpPr>
        <p:spPr>
          <a:xfrm>
            <a:off x="2431189" y="3112473"/>
            <a:ext cx="7329622" cy="410282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431189" y="2637762"/>
            <a:ext cx="7329622" cy="474710"/>
            <a:chOff x="3179886" y="2083564"/>
            <a:chExt cx="5702858" cy="369350"/>
          </a:xfrm>
          <a:effectLst/>
        </p:grpSpPr>
        <p:grpSp>
          <p:nvGrpSpPr>
            <p:cNvPr id="5" name="Group 4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7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6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0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http://WWW.IBAOTU.COM</a:t>
              </a:r>
              <a:endParaRPr lang="en-IN" sz="1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 userDrawn="1"/>
        </p:nvSpPr>
        <p:spPr>
          <a:xfrm>
            <a:off x="-2223552" y="-2563024"/>
            <a:ext cx="11984048" cy="11984048"/>
          </a:xfrm>
          <a:prstGeom prst="ellipse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3" name="Oval 32"/>
          <p:cNvSpPr/>
          <p:nvPr userDrawn="1"/>
        </p:nvSpPr>
        <p:spPr>
          <a:xfrm>
            <a:off x="-85896" y="-425368"/>
            <a:ext cx="7708736" cy="7708736"/>
          </a:xfrm>
          <a:prstGeom prst="ellipse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5" name="Group 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8" name="Group 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1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1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31" name="Straight Connector 3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1769211" y="1429739"/>
            <a:ext cx="3998522" cy="3998522"/>
          </a:xfrm>
          <a:prstGeom prst="ellipse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/>
          </p:nvPr>
        </p:nvSpPr>
        <p:spPr>
          <a:xfrm>
            <a:off x="1554480" y="1280160"/>
            <a:ext cx="4297680" cy="429768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noFill/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6"/>
          <p:cNvSpPr>
            <a:spLocks noGrp="1"/>
          </p:cNvSpPr>
          <p:nvPr>
            <p:ph type="pic" sz="quarter" idx="11"/>
          </p:nvPr>
        </p:nvSpPr>
        <p:spPr>
          <a:xfrm>
            <a:off x="1462907" y="2525987"/>
            <a:ext cx="1198231" cy="123271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6"/>
          <p:cNvSpPr>
            <a:spLocks noGrp="1"/>
          </p:cNvSpPr>
          <p:nvPr>
            <p:ph type="pic" sz="quarter" idx="12"/>
          </p:nvPr>
        </p:nvSpPr>
        <p:spPr>
          <a:xfrm>
            <a:off x="2998482" y="2525987"/>
            <a:ext cx="1198231" cy="123271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6"/>
          <p:cNvSpPr>
            <a:spLocks noGrp="1"/>
          </p:cNvSpPr>
          <p:nvPr>
            <p:ph type="pic" sz="quarter" idx="13"/>
          </p:nvPr>
        </p:nvSpPr>
        <p:spPr>
          <a:xfrm>
            <a:off x="4534055" y="2525987"/>
            <a:ext cx="1198231" cy="123271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6"/>
          <p:cNvSpPr>
            <a:spLocks noGrp="1"/>
          </p:cNvSpPr>
          <p:nvPr>
            <p:ph type="pic" sz="quarter" idx="14"/>
          </p:nvPr>
        </p:nvSpPr>
        <p:spPr>
          <a:xfrm>
            <a:off x="6069630" y="2525987"/>
            <a:ext cx="1198231" cy="1232710"/>
          </a:xfrm>
          <a:custGeom>
            <a:avLst/>
            <a:gdLst>
              <a:gd name="connsiteX0" fmla="*/ 716294 w 4297680"/>
              <a:gd name="connsiteY0" fmla="*/ 0 h 4297680"/>
              <a:gd name="connsiteX1" fmla="*/ 3581386 w 4297680"/>
              <a:gd name="connsiteY1" fmla="*/ 0 h 4297680"/>
              <a:gd name="connsiteX2" fmla="*/ 4297680 w 4297680"/>
              <a:gd name="connsiteY2" fmla="*/ 716294 h 4297680"/>
              <a:gd name="connsiteX3" fmla="*/ 4297680 w 4297680"/>
              <a:gd name="connsiteY3" fmla="*/ 3581386 h 4297680"/>
              <a:gd name="connsiteX4" fmla="*/ 3581386 w 4297680"/>
              <a:gd name="connsiteY4" fmla="*/ 4297680 h 4297680"/>
              <a:gd name="connsiteX5" fmla="*/ 716294 w 4297680"/>
              <a:gd name="connsiteY5" fmla="*/ 4297680 h 4297680"/>
              <a:gd name="connsiteX6" fmla="*/ 0 w 4297680"/>
              <a:gd name="connsiteY6" fmla="*/ 3581386 h 4297680"/>
              <a:gd name="connsiteX7" fmla="*/ 0 w 4297680"/>
              <a:gd name="connsiteY7" fmla="*/ 716294 h 4297680"/>
              <a:gd name="connsiteX8" fmla="*/ 716294 w 4297680"/>
              <a:gd name="connsiteY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7680" h="4297680">
                <a:moveTo>
                  <a:pt x="716294" y="0"/>
                </a:moveTo>
                <a:lnTo>
                  <a:pt x="3581386" y="0"/>
                </a:lnTo>
                <a:cubicBezTo>
                  <a:pt x="3976984" y="0"/>
                  <a:pt x="4297680" y="320696"/>
                  <a:pt x="4297680" y="716294"/>
                </a:cubicBezTo>
                <a:lnTo>
                  <a:pt x="4297680" y="3581386"/>
                </a:lnTo>
                <a:cubicBezTo>
                  <a:pt x="4297680" y="3976984"/>
                  <a:pt x="3976984" y="4297680"/>
                  <a:pt x="3581386" y="4297680"/>
                </a:cubicBezTo>
                <a:lnTo>
                  <a:pt x="716294" y="4297680"/>
                </a:lnTo>
                <a:cubicBezTo>
                  <a:pt x="320696" y="4297680"/>
                  <a:pt x="0" y="3976984"/>
                  <a:pt x="0" y="3581386"/>
                </a:cubicBezTo>
                <a:lnTo>
                  <a:pt x="0" y="716294"/>
                </a:lnTo>
                <a:cubicBezTo>
                  <a:pt x="0" y="320696"/>
                  <a:pt x="320696" y="0"/>
                  <a:pt x="7162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0">
              <a:schemeClr val="accent1">
                <a:lumMod val="75000"/>
              </a:schemeClr>
            </a:gs>
            <a:gs pos="15000">
              <a:srgbClr val="9A7ED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 userDrawn="1"/>
        </p:nvSpPr>
        <p:spPr>
          <a:xfrm rot="10800000" flipV="1">
            <a:off x="11026660" y="264527"/>
            <a:ext cx="1165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4400" b="0" i="0" smtClean="0">
                <a:solidFill>
                  <a:schemeClr val="bg1">
                    <a:lumMod val="95000"/>
                    <a:alpha val="3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16600" b="0" i="0" dirty="0">
              <a:solidFill>
                <a:schemeClr val="bg1">
                  <a:lumMod val="95000"/>
                  <a:alpha val="3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9689075" y="401684"/>
            <a:ext cx="1330908" cy="260996"/>
            <a:chOff x="9689075" y="259789"/>
            <a:chExt cx="1330908" cy="260996"/>
          </a:xfrm>
        </p:grpSpPr>
        <p:grpSp>
          <p:nvGrpSpPr>
            <p:cNvPr id="65" name="Group 6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</p:grpSpPr>
          <p:sp>
            <p:nvSpPr>
              <p:cNvPr id="72" name="Rectangle: Rounded Corners 7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0162216" y="324586"/>
              <a:ext cx="714668" cy="131402"/>
              <a:chOff x="16154665" y="10189581"/>
              <a:chExt cx="1457228" cy="267933"/>
            </a:xfrm>
            <a:solidFill>
              <a:schemeClr val="bg1"/>
            </a:solidFill>
          </p:grpSpPr>
          <p:sp>
            <p:nvSpPr>
              <p:cNvPr id="67" name="Freeform 85"/>
              <p:cNvSpPr>
                <a:spLocks noChangeArrowheads="1"/>
              </p:cNvSpPr>
              <p:nvPr userDrawn="1"/>
            </p:nvSpPr>
            <p:spPr bwMode="auto">
              <a:xfrm>
                <a:off x="16655090" y="10209366"/>
                <a:ext cx="284104" cy="228363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alpha val="70000"/>
                    </a:schemeClr>
                  </a:solidFill>
                </a:endParaRPr>
              </a:p>
            </p:txBody>
          </p:sp>
          <p:grpSp>
            <p:nvGrpSpPr>
              <p:cNvPr id="68" name="Group 67"/>
              <p:cNvGrpSpPr/>
              <p:nvPr userDrawn="1"/>
            </p:nvGrpSpPr>
            <p:grpSpPr>
              <a:xfrm>
                <a:off x="17295349" y="10202688"/>
                <a:ext cx="316544" cy="241718"/>
                <a:chOff x="10541000" y="3240088"/>
                <a:chExt cx="1282701" cy="979487"/>
              </a:xfrm>
              <a:grpFill/>
            </p:grpSpPr>
            <p:sp>
              <p:nvSpPr>
                <p:cNvPr id="70" name="Freeform 5"/>
                <p:cNvSpPr/>
                <p:nvPr userDrawn="1"/>
              </p:nvSpPr>
              <p:spPr bwMode="auto">
                <a:xfrm>
                  <a:off x="10541000" y="3240088"/>
                  <a:ext cx="984250" cy="979487"/>
                </a:xfrm>
                <a:custGeom>
                  <a:avLst/>
                  <a:gdLst>
                    <a:gd name="T0" fmla="*/ 2709 w 2709"/>
                    <a:gd name="T1" fmla="*/ 1204 h 2709"/>
                    <a:gd name="T2" fmla="*/ 1445 w 2709"/>
                    <a:gd name="T3" fmla="*/ 1204 h 2709"/>
                    <a:gd name="T4" fmla="*/ 1445 w 2709"/>
                    <a:gd name="T5" fmla="*/ 1626 h 2709"/>
                    <a:gd name="T6" fmla="*/ 2216 w 2709"/>
                    <a:gd name="T7" fmla="*/ 1626 h 2709"/>
                    <a:gd name="T8" fmla="*/ 1355 w 2709"/>
                    <a:gd name="T9" fmla="*/ 2258 h 2709"/>
                    <a:gd name="T10" fmla="*/ 452 w 2709"/>
                    <a:gd name="T11" fmla="*/ 1355 h 2709"/>
                    <a:gd name="T12" fmla="*/ 1355 w 2709"/>
                    <a:gd name="T13" fmla="*/ 452 h 2709"/>
                    <a:gd name="T14" fmla="*/ 1997 w 2709"/>
                    <a:gd name="T15" fmla="*/ 720 h 2709"/>
                    <a:gd name="T16" fmla="*/ 2303 w 2709"/>
                    <a:gd name="T17" fmla="*/ 387 h 2709"/>
                    <a:gd name="T18" fmla="*/ 1355 w 2709"/>
                    <a:gd name="T19" fmla="*/ 0 h 2709"/>
                    <a:gd name="T20" fmla="*/ 0 w 2709"/>
                    <a:gd name="T21" fmla="*/ 1355 h 2709"/>
                    <a:gd name="T22" fmla="*/ 1355 w 2709"/>
                    <a:gd name="T23" fmla="*/ 2709 h 2709"/>
                    <a:gd name="T24" fmla="*/ 2709 w 2709"/>
                    <a:gd name="T25" fmla="*/ 1626 h 2709"/>
                    <a:gd name="T26" fmla="*/ 2709 w 2709"/>
                    <a:gd name="T27" fmla="*/ 1204 h 2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9" h="2709">
                      <a:moveTo>
                        <a:pt x="2709" y="1204"/>
                      </a:moveTo>
                      <a:lnTo>
                        <a:pt x="1445" y="1204"/>
                      </a:lnTo>
                      <a:lnTo>
                        <a:pt x="1445" y="1626"/>
                      </a:lnTo>
                      <a:lnTo>
                        <a:pt x="2216" y="1626"/>
                      </a:lnTo>
                      <a:cubicBezTo>
                        <a:pt x="2101" y="1992"/>
                        <a:pt x="1759" y="2258"/>
                        <a:pt x="1355" y="2258"/>
                      </a:cubicBezTo>
                      <a:cubicBezTo>
                        <a:pt x="856" y="2258"/>
                        <a:pt x="452" y="1854"/>
                        <a:pt x="452" y="1355"/>
                      </a:cubicBezTo>
                      <a:cubicBezTo>
                        <a:pt x="452" y="856"/>
                        <a:pt x="856" y="452"/>
                        <a:pt x="1355" y="452"/>
                      </a:cubicBezTo>
                      <a:cubicBezTo>
                        <a:pt x="1606" y="452"/>
                        <a:pt x="1833" y="554"/>
                        <a:pt x="1997" y="720"/>
                      </a:cubicBezTo>
                      <a:lnTo>
                        <a:pt x="2303" y="387"/>
                      </a:lnTo>
                      <a:cubicBezTo>
                        <a:pt x="2058" y="148"/>
                        <a:pt x="1724" y="0"/>
                        <a:pt x="1355" y="0"/>
                      </a:cubicBezTo>
                      <a:cubicBezTo>
                        <a:pt x="607" y="0"/>
                        <a:pt x="0" y="607"/>
                        <a:pt x="0" y="1355"/>
                      </a:cubicBezTo>
                      <a:cubicBezTo>
                        <a:pt x="0" y="2103"/>
                        <a:pt x="607" y="2709"/>
                        <a:pt x="1355" y="2709"/>
                      </a:cubicBezTo>
                      <a:cubicBezTo>
                        <a:pt x="2010" y="2709"/>
                        <a:pt x="2584" y="2244"/>
                        <a:pt x="2709" y="1626"/>
                      </a:cubicBezTo>
                      <a:lnTo>
                        <a:pt x="2709" y="1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  <p:sp>
              <p:nvSpPr>
                <p:cNvPr id="71" name="Freeform 6"/>
                <p:cNvSpPr/>
                <p:nvPr userDrawn="1"/>
              </p:nvSpPr>
              <p:spPr bwMode="auto">
                <a:xfrm>
                  <a:off x="11555413" y="3581400"/>
                  <a:ext cx="268288" cy="268287"/>
                </a:xfrm>
                <a:custGeom>
                  <a:avLst/>
                  <a:gdLst>
                    <a:gd name="T0" fmla="*/ 739 w 739"/>
                    <a:gd name="T1" fmla="*/ 258 h 739"/>
                    <a:gd name="T2" fmla="*/ 480 w 739"/>
                    <a:gd name="T3" fmla="*/ 258 h 739"/>
                    <a:gd name="T4" fmla="*/ 480 w 739"/>
                    <a:gd name="T5" fmla="*/ 0 h 739"/>
                    <a:gd name="T6" fmla="*/ 258 w 739"/>
                    <a:gd name="T7" fmla="*/ 0 h 739"/>
                    <a:gd name="T8" fmla="*/ 258 w 739"/>
                    <a:gd name="T9" fmla="*/ 258 h 739"/>
                    <a:gd name="T10" fmla="*/ 0 w 739"/>
                    <a:gd name="T11" fmla="*/ 258 h 739"/>
                    <a:gd name="T12" fmla="*/ 0 w 739"/>
                    <a:gd name="T13" fmla="*/ 480 h 739"/>
                    <a:gd name="T14" fmla="*/ 258 w 739"/>
                    <a:gd name="T15" fmla="*/ 480 h 739"/>
                    <a:gd name="T16" fmla="*/ 258 w 739"/>
                    <a:gd name="T17" fmla="*/ 739 h 739"/>
                    <a:gd name="T18" fmla="*/ 480 w 739"/>
                    <a:gd name="T19" fmla="*/ 739 h 739"/>
                    <a:gd name="T20" fmla="*/ 480 w 739"/>
                    <a:gd name="T21" fmla="*/ 480 h 739"/>
                    <a:gd name="T22" fmla="*/ 739 w 739"/>
                    <a:gd name="T23" fmla="*/ 480 h 739"/>
                    <a:gd name="T24" fmla="*/ 739 w 739"/>
                    <a:gd name="T25" fmla="*/ 258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39" h="739">
                      <a:moveTo>
                        <a:pt x="739" y="258"/>
                      </a:moveTo>
                      <a:lnTo>
                        <a:pt x="480" y="258"/>
                      </a:lnTo>
                      <a:lnTo>
                        <a:pt x="480" y="0"/>
                      </a:lnTo>
                      <a:lnTo>
                        <a:pt x="258" y="0"/>
                      </a:lnTo>
                      <a:lnTo>
                        <a:pt x="258" y="258"/>
                      </a:lnTo>
                      <a:lnTo>
                        <a:pt x="0" y="258"/>
                      </a:lnTo>
                      <a:lnTo>
                        <a:pt x="0" y="480"/>
                      </a:lnTo>
                      <a:lnTo>
                        <a:pt x="258" y="480"/>
                      </a:lnTo>
                      <a:lnTo>
                        <a:pt x="258" y="739"/>
                      </a:lnTo>
                      <a:lnTo>
                        <a:pt x="480" y="739"/>
                      </a:lnTo>
                      <a:lnTo>
                        <a:pt x="480" y="480"/>
                      </a:lnTo>
                      <a:lnTo>
                        <a:pt x="739" y="480"/>
                      </a:lnTo>
                      <a:lnTo>
                        <a:pt x="739" y="2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 sz="1400"/>
                </a:p>
              </p:txBody>
            </p:sp>
          </p:grpSp>
          <p:sp>
            <p:nvSpPr>
              <p:cNvPr id="69" name="Freeform 75"/>
              <p:cNvSpPr>
                <a:spLocks noChangeArrowheads="1"/>
              </p:cNvSpPr>
              <p:nvPr userDrawn="1"/>
            </p:nvSpPr>
            <p:spPr bwMode="auto">
              <a:xfrm>
                <a:off x="16154665" y="10189581"/>
                <a:ext cx="144271" cy="267933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91" name="Straight Connector 90"/>
          <p:cNvCxnSpPr/>
          <p:nvPr userDrawn="1"/>
        </p:nvCxnSpPr>
        <p:spPr>
          <a:xfrm>
            <a:off x="1209330" y="8657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5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4.jpeg"/><Relationship Id="rId2" Type="http://schemas.openxmlformats.org/officeDocument/2006/relationships/tags" Target="../tags/tag1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6.png"/><Relationship Id="rId10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tags" Target="../tags/tag13.xml"/><Relationship Id="rId5" Type="http://schemas.openxmlformats.org/officeDocument/2006/relationships/image" Target="../media/image7.png"/><Relationship Id="rId4" Type="http://schemas.openxmlformats.org/officeDocument/2006/relationships/tags" Target="../tags/tag12.xml"/><Relationship Id="rId3" Type="http://schemas.openxmlformats.org/officeDocument/2006/relationships/image" Target="../media/image4.jpeg"/><Relationship Id="rId2" Type="http://schemas.openxmlformats.org/officeDocument/2006/relationships/tags" Target="../tags/tag1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12.png"/><Relationship Id="rId3" Type="http://schemas.openxmlformats.org/officeDocument/2006/relationships/image" Target="../media/image4.jpe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0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4.jpeg"/><Relationship Id="rId2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4.jpeg"/><Relationship Id="rId2" Type="http://schemas.openxmlformats.org/officeDocument/2006/relationships/tags" Target="../tags/tag22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28.jpe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tags" Target="../tags/tag26.xml"/><Relationship Id="rId4" Type="http://schemas.openxmlformats.org/officeDocument/2006/relationships/image" Target="../media/image4.jpe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image" Target="../media/image31.jpeg"/><Relationship Id="rId13" Type="http://schemas.openxmlformats.org/officeDocument/2006/relationships/image" Target="../media/image30.png"/><Relationship Id="rId12" Type="http://schemas.openxmlformats.org/officeDocument/2006/relationships/tags" Target="../tags/tag29.xml"/><Relationship Id="rId11" Type="http://schemas.openxmlformats.org/officeDocument/2006/relationships/image" Target="../media/image29.jpeg"/><Relationship Id="rId10" Type="http://schemas.openxmlformats.org/officeDocument/2006/relationships/tags" Target="../tags/tag28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0">
              <a:schemeClr val="accent1">
                <a:lumMod val="75000"/>
              </a:schemeClr>
            </a:gs>
            <a:gs pos="15000">
              <a:srgbClr val="9A7EDA">
                <a:alpha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36875"/>
            <a:ext cx="12192635" cy="392112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270" y="-635"/>
            <a:ext cx="12192000" cy="6858635"/>
          </a:xfrm>
          <a:prstGeom prst="rect">
            <a:avLst/>
          </a:prstGeom>
          <a:gradFill>
            <a:gsLst>
              <a:gs pos="100000">
                <a:srgbClr val="2A1B4D">
                  <a:alpha val="20000"/>
                </a:srgbClr>
              </a:gs>
              <a:gs pos="56000">
                <a:srgbClr val="32205B">
                  <a:alpha val="100000"/>
                </a:srgbClr>
              </a:gs>
              <a:gs pos="36000">
                <a:srgbClr val="392469">
                  <a:alpha val="4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arallelogram 2"/>
          <p:cNvSpPr/>
          <p:nvPr>
            <p:custDataLst>
              <p:tags r:id="rId2"/>
            </p:custDataLst>
          </p:nvPr>
        </p:nvSpPr>
        <p:spPr>
          <a:xfrm rot="16200000" flipH="1">
            <a:off x="3898265" y="-3261995"/>
            <a:ext cx="4394835" cy="12192000"/>
          </a:xfrm>
          <a:prstGeom prst="parallelogram">
            <a:avLst>
              <a:gd name="adj" fmla="val 15086"/>
            </a:avLst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3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2" name="Freeform: Shape 11"/>
          <p:cNvSpPr/>
          <p:nvPr/>
        </p:nvSpPr>
        <p:spPr>
          <a:xfrm>
            <a:off x="10248490" y="2593600"/>
            <a:ext cx="607880" cy="137642"/>
          </a:xfrm>
          <a:custGeom>
            <a:avLst/>
            <a:gdLst/>
            <a:ahLst/>
            <a:cxnLst/>
            <a:rect l="l" t="t" r="r" b="b"/>
            <a:pathLst>
              <a:path w="265252" h="60061">
                <a:moveTo>
                  <a:pt x="0" y="0"/>
                </a:moveTo>
                <a:lnTo>
                  <a:pt x="265252" y="0"/>
                </a:lnTo>
                <a:lnTo>
                  <a:pt x="265252" y="60061"/>
                </a:lnTo>
                <a:lnTo>
                  <a:pt x="0" y="600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 Placeholder 2"/>
          <p:cNvSpPr txBox="1"/>
          <p:nvPr/>
        </p:nvSpPr>
        <p:spPr>
          <a:xfrm flipH="1">
            <a:off x="1885950" y="2936875"/>
            <a:ext cx="8166100" cy="57721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bg1"/>
                </a:solidFill>
              </a:rPr>
              <a:t>Clément GOUBERT</a:t>
            </a:r>
            <a:r>
              <a:rPr lang="en-US" altLang="en-GB" sz="2800">
                <a:solidFill>
                  <a:schemeClr val="bg1"/>
                </a:solidFill>
              </a:rPr>
              <a:t>/</a:t>
            </a:r>
            <a:r>
              <a:rPr lang="en-GB" sz="2800">
                <a:solidFill>
                  <a:schemeClr val="bg1"/>
                </a:solidFill>
              </a:rPr>
              <a:t>Lounis BOUHADOUN</a:t>
            </a:r>
            <a:r>
              <a:rPr lang="en-US" altLang="en-GB" sz="2800">
                <a:solidFill>
                  <a:schemeClr val="bg1"/>
                </a:solidFill>
              </a:rPr>
              <a:t>/</a:t>
            </a:r>
            <a:r>
              <a:rPr lang="en-GB" sz="2800">
                <a:solidFill>
                  <a:schemeClr val="bg1"/>
                </a:solidFill>
              </a:rPr>
              <a:t>Yige YANG</a:t>
            </a:r>
            <a:endParaRPr lang="en-GB" sz="2800">
              <a:solidFill>
                <a:schemeClr val="bg1"/>
              </a:solidFill>
            </a:endParaRPr>
          </a:p>
        </p:txBody>
      </p:sp>
      <p:cxnSp>
        <p:nvCxnSpPr>
          <p:cNvPr id="50" name="Straight Connector 90"/>
          <p:cNvCxnSpPr/>
          <p:nvPr/>
        </p:nvCxnSpPr>
        <p:spPr>
          <a:xfrm>
            <a:off x="3511205" y="2834295"/>
            <a:ext cx="9773341" cy="0"/>
          </a:xfrm>
          <a:prstGeom prst="line">
            <a:avLst/>
          </a:prstGeom>
          <a:ln>
            <a:solidFill>
              <a:schemeClr val="bg1">
                <a:lumMod val="95000"/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31"/>
          <p:cNvSpPr txBox="1"/>
          <p:nvPr/>
        </p:nvSpPr>
        <p:spPr>
          <a:xfrm rot="16200000">
            <a:off x="10139914" y="3301957"/>
            <a:ext cx="308428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00" spc="600" dirty="0">
                <a:solidFill>
                  <a:schemeClr val="bg1">
                    <a:lumMod val="7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https://fclemg.alwaysdata.net/pages/salle.php</a:t>
            </a:r>
            <a:endParaRPr lang="id-ID" sz="1000" spc="600" dirty="0">
              <a:solidFill>
                <a:schemeClr val="bg1">
                  <a:lumMod val="7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3"/>
          <a:srcRect r="-3167" b="5444"/>
          <a:stretch>
            <a:fillRect/>
          </a:stretch>
        </p:blipFill>
        <p:spPr>
          <a:xfrm>
            <a:off x="1270" y="0"/>
            <a:ext cx="1572260" cy="108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759075" y="108077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FB1D9"/>
                </a:solidFill>
                <a:sym typeface="+mn-ea"/>
              </a:rPr>
              <a:t>Salle de sport</a:t>
            </a:r>
            <a:endParaRPr lang="en-US" sz="7200" b="1">
              <a:solidFill>
                <a:srgbClr val="FFB1D9"/>
              </a:solidFill>
              <a:sym typeface="+mn-ea"/>
            </a:endParaRPr>
          </a:p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3"/>
                </a:solidFill>
                <a:sym typeface="+mn-ea"/>
              </a:rPr>
              <a:t> </a:t>
            </a:r>
            <a:r>
              <a:rPr lang="en-GB" sz="3600" b="1">
                <a:sym typeface="+mn-ea"/>
              </a:rPr>
              <a:t>Projet BD / Réseau</a:t>
            </a:r>
            <a:endParaRPr lang="en-GB" altLang="en-US" sz="3600" b="1">
              <a:sym typeface="+mn-ea"/>
            </a:endParaRPr>
          </a:p>
        </p:txBody>
      </p:sp>
      <p:sp>
        <p:nvSpPr>
          <p:cNvPr id="7" name="Oval 2"/>
          <p:cNvSpPr/>
          <p:nvPr>
            <p:custDataLst>
              <p:tags r:id="rId4"/>
            </p:custDataLst>
          </p:nvPr>
        </p:nvSpPr>
        <p:spPr>
          <a:xfrm>
            <a:off x="8917940" y="-108585"/>
            <a:ext cx="3274060" cy="266954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9" name="Oval 3"/>
          <p:cNvSpPr/>
          <p:nvPr>
            <p:custDataLst>
              <p:tags r:id="rId5"/>
            </p:custDataLst>
          </p:nvPr>
        </p:nvSpPr>
        <p:spPr>
          <a:xfrm>
            <a:off x="9295130" y="61595"/>
            <a:ext cx="2513965" cy="23285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1270000" dist="9779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7256" t="18072" r="16024" b="18271"/>
          <a:stretch>
            <a:fillRect/>
          </a:stretch>
        </p:blipFill>
        <p:spPr>
          <a:xfrm>
            <a:off x="9471660" y="61595"/>
            <a:ext cx="2337435" cy="2230120"/>
          </a:xfrm>
          <a:prstGeom prst="ellipse">
            <a:avLst/>
          </a:prstGeom>
        </p:spPr>
      </p:pic>
      <p:sp>
        <p:nvSpPr>
          <p:cNvPr id="556" name="Google Shape;556;p34"/>
          <p:cNvSpPr txBox="1"/>
          <p:nvPr>
            <p:custDataLst>
              <p:tags r:id="rId8"/>
            </p:custDataLst>
          </p:nvPr>
        </p:nvSpPr>
        <p:spPr>
          <a:xfrm>
            <a:off x="3958590" y="3514090"/>
            <a:ext cx="448818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bg1"/>
                </a:solidFill>
                <a:sym typeface="Saira"/>
              </a:rPr>
              <a:t>L3 Informatique</a:t>
            </a:r>
            <a:endParaRPr lang="en-US" altLang="en-GB" sz="2400">
              <a:solidFill>
                <a:schemeClr val="bg1"/>
              </a:solidFill>
              <a:sym typeface="Saira"/>
            </a:endParaRPr>
          </a:p>
        </p:txBody>
      </p:sp>
      <p:sp>
        <p:nvSpPr>
          <p:cNvPr id="555" name="Google Shape;555;p34"/>
          <p:cNvSpPr txBox="1"/>
          <p:nvPr>
            <p:custDataLst>
              <p:tags r:id="rId9"/>
            </p:custDataLst>
          </p:nvPr>
        </p:nvSpPr>
        <p:spPr>
          <a:xfrm>
            <a:off x="5422265" y="4159250"/>
            <a:ext cx="2092325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0</a:t>
            </a:r>
            <a:r>
              <a:rPr lang="en-US" altLang="en-GB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5</a:t>
            </a:r>
            <a:r>
              <a:rPr lang="en-GB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/12/202</a:t>
            </a:r>
            <a:r>
              <a:rPr lang="en-US" altLang="en-GB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3</a:t>
            </a:r>
            <a:endParaRPr lang="en-US" altLang="en-GB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4301738">
            <a:off x="-903554" y="4739821"/>
            <a:ext cx="2318328" cy="233682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1729105" y="2937510"/>
            <a:ext cx="7898765" cy="53467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/>
          <a:stretch>
            <a:fillRect/>
          </a:stretch>
        </p:blipFill>
        <p:spPr>
          <a:xfrm rot="4301738">
            <a:off x="-474294" y="5331006"/>
            <a:ext cx="2318328" cy="233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/>
          <p:nvPr>
            <p:custDataLst>
              <p:tags r:id="rId1"/>
            </p:custDataLst>
          </p:nvPr>
        </p:nvSpPr>
        <p:spPr>
          <a:xfrm>
            <a:off x="2539365" y="400050"/>
            <a:ext cx="6275705" cy="72072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Text Placeholder 2"/>
          <p:cNvSpPr txBox="1"/>
          <p:nvPr/>
        </p:nvSpPr>
        <p:spPr>
          <a:xfrm>
            <a:off x="2719070" y="540385"/>
            <a:ext cx="5670550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rPr>
              <a:t>Présentation du projet</a:t>
            </a:r>
            <a:endParaRPr lang="en-GB" sz="3200" b="1" kern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  <a:p>
            <a:pPr algn="l"/>
            <a:endParaRPr lang="en-GB" sz="3200" b="1" kern="0" dirty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9362" y="2875756"/>
            <a:ext cx="336868" cy="336868"/>
            <a:chOff x="4254592" y="3260566"/>
            <a:chExt cx="336868" cy="336868"/>
          </a:xfrm>
        </p:grpSpPr>
        <p:sp>
          <p:nvSpPr>
            <p:cNvPr id="31" name="Oval 30"/>
            <p:cNvSpPr/>
            <p:nvPr/>
          </p:nvSpPr>
          <p:spPr>
            <a:xfrm>
              <a:off x="4254592" y="3260566"/>
              <a:ext cx="336868" cy="33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52400" dir="10800000" sx="85000" sy="8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4379291" y="3353304"/>
              <a:ext cx="87471" cy="151392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103" name="图片 102"/>
          <p:cNvPicPr/>
          <p:nvPr>
            <p:custDataLst>
              <p:tags r:id="rId2"/>
            </p:custDataLst>
          </p:nvPr>
        </p:nvPicPr>
        <p:blipFill>
          <a:blip r:embed="rId3"/>
          <a:srcRect r="-3167" b="5444"/>
          <a:stretch>
            <a:fillRect/>
          </a:stretch>
        </p:blipFill>
        <p:spPr>
          <a:xfrm>
            <a:off x="1270" y="0"/>
            <a:ext cx="1572260" cy="108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2317115" y="1259205"/>
            <a:ext cx="7962265" cy="5598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914400" marR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600" b="1">
                <a:solidFill>
                  <a:schemeClr val="bg1"/>
                </a:solidFill>
                <a:sym typeface="+mn-ea"/>
              </a:rPr>
              <a:t>Le projet :</a:t>
            </a:r>
            <a:endParaRPr lang="en-GB" sz="36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Système informatique chaîne de salle de sport</a:t>
            </a:r>
            <a:endParaRPr lang="en-GB" sz="2400" b="1">
              <a:solidFill>
                <a:schemeClr val="bg1"/>
              </a:solidFill>
              <a:sym typeface="+mn-ea"/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Base de donnée</a:t>
            </a:r>
            <a:r>
              <a:rPr lang="en-US" altLang="en-GB" sz="2400" b="1">
                <a:solidFill>
                  <a:schemeClr val="bg1"/>
                </a:solidFill>
                <a:sym typeface="+mn-ea"/>
              </a:rPr>
              <a:t> salle de sport</a:t>
            </a:r>
            <a:endParaRPr lang="en-US" altLang="en-GB" sz="2400" b="1">
              <a:solidFill>
                <a:schemeClr val="bg1"/>
              </a:solidFill>
              <a:sym typeface="+mn-ea"/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Information sur </a:t>
            </a:r>
            <a:r>
              <a:rPr lang="en-US" altLang="en-GB" sz="2400" b="1">
                <a:solidFill>
                  <a:schemeClr val="bg1"/>
                </a:solidFill>
                <a:sym typeface="+mn-ea"/>
              </a:rPr>
              <a:t>le salle de sport</a:t>
            </a:r>
            <a:endParaRPr sz="2400" b="1">
              <a:solidFill>
                <a:schemeClr val="bg1"/>
              </a:solidFill>
            </a:endParaRPr>
          </a:p>
          <a:p>
            <a:pPr marL="9144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600" b="1">
                <a:solidFill>
                  <a:schemeClr val="bg1"/>
                </a:solidFill>
                <a:sym typeface="+mn-ea"/>
              </a:rPr>
              <a:t>Modélisation :</a:t>
            </a:r>
            <a:endParaRPr lang="en-GB" sz="3600" b="1">
              <a:solidFill>
                <a:schemeClr val="bg1"/>
              </a:solidFill>
            </a:endParaRPr>
          </a:p>
          <a:p>
            <a:pPr marL="18288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Schéma E/A </a:t>
            </a:r>
            <a:endParaRPr sz="24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Schema Relationnel</a:t>
            </a:r>
            <a:endParaRPr sz="24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Dictionnaire de donnée</a:t>
            </a:r>
            <a:endParaRPr sz="2400" b="1">
              <a:solidFill>
                <a:schemeClr val="bg1"/>
              </a:solidFill>
            </a:endParaRPr>
          </a:p>
          <a:p>
            <a:pPr marL="9144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600" b="1">
                <a:solidFill>
                  <a:schemeClr val="bg1"/>
                </a:solidFill>
                <a:sym typeface="+mn-ea"/>
              </a:rPr>
              <a:t>Réalisation :</a:t>
            </a:r>
            <a:endParaRPr lang="en-GB" sz="36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PostgreSQL</a:t>
            </a:r>
            <a:endParaRPr sz="24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Jeu de donnée</a:t>
            </a:r>
            <a:endParaRPr sz="24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Requêtes</a:t>
            </a:r>
            <a:endParaRPr sz="2400" b="1">
              <a:solidFill>
                <a:schemeClr val="bg1"/>
              </a:solidFill>
            </a:endParaRPr>
          </a:p>
          <a:p>
            <a:pPr marL="18288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PHP</a:t>
            </a:r>
            <a:endParaRPr lang="en-GB" altLang="en-US" sz="24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567" name="Google Shape;567;p35"/>
          <p:cNvPicPr preferRelativeResize="0"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-1139787">
            <a:off x="10441542" y="1414826"/>
            <a:ext cx="1153528" cy="119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5"/>
          <p:cNvPicPr preferRelativeResize="0"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-1052919">
            <a:off x="8463614" y="3372095"/>
            <a:ext cx="1824953" cy="98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图片 108"/>
          <p:cNvPicPr/>
          <p:nvPr/>
        </p:nvPicPr>
        <p:blipFill>
          <a:blip r:embed="rId8"/>
          <a:stretch>
            <a:fillRect/>
          </a:stretch>
        </p:blipFill>
        <p:spPr>
          <a:xfrm>
            <a:off x="10081260" y="5071110"/>
            <a:ext cx="939165" cy="1120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9"/>
          <a:srcRect l="17079" t="13808" r="20431" b="12138"/>
          <a:stretch>
            <a:fillRect/>
          </a:stretch>
        </p:blipFill>
        <p:spPr>
          <a:xfrm>
            <a:off x="1151890" y="1362710"/>
            <a:ext cx="1567180" cy="160591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rcRect l="-1040" t="6674" r="-2356" b="10730"/>
          <a:stretch>
            <a:fillRect/>
          </a:stretch>
        </p:blipFill>
        <p:spPr>
          <a:xfrm>
            <a:off x="939800" y="4088765"/>
            <a:ext cx="1779270" cy="1421130"/>
          </a:xfrm>
          <a:prstGeom prst="bracketPai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/>
          <p:nvPr>
            <p:custDataLst>
              <p:tags r:id="rId1"/>
            </p:custDataLst>
          </p:nvPr>
        </p:nvSpPr>
        <p:spPr>
          <a:xfrm>
            <a:off x="2906395" y="338455"/>
            <a:ext cx="4891405" cy="66929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Text Placeholder 2"/>
          <p:cNvSpPr txBox="1"/>
          <p:nvPr/>
        </p:nvSpPr>
        <p:spPr>
          <a:xfrm>
            <a:off x="3672205" y="467360"/>
            <a:ext cx="3766820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rPr>
              <a:t>Base de don</a:t>
            </a:r>
            <a:r>
              <a:rPr lang="fr-CA" altLang="en-US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rPr>
              <a:t>ée</a:t>
            </a:r>
            <a:endParaRPr lang="fr-CA" altLang="en-US" sz="3200" b="1" kern="0" dirty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sp>
        <p:nvSpPr>
          <p:cNvPr id="53" name="Rectangle: Rounded Corners 52"/>
          <p:cNvSpPr/>
          <p:nvPr/>
        </p:nvSpPr>
        <p:spPr>
          <a:xfrm>
            <a:off x="5317490" y="1748155"/>
            <a:ext cx="5344160" cy="4699635"/>
          </a:xfrm>
          <a:prstGeom prst="roundRect">
            <a:avLst>
              <a:gd name="adj" fmla="val 1623"/>
            </a:avLst>
          </a:prstGeom>
          <a:solidFill>
            <a:srgbClr val="392469"/>
          </a:solidFill>
          <a:ln>
            <a:noFill/>
          </a:ln>
          <a:effectLst>
            <a:outerShdw blurRad="1270000" dist="508000" dir="5400000" sx="66000" sy="66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" name="Group 1"/>
          <p:cNvGrpSpPr/>
          <p:nvPr/>
        </p:nvGrpSpPr>
        <p:grpSpPr>
          <a:xfrm>
            <a:off x="4092032" y="3077051"/>
            <a:ext cx="336868" cy="336868"/>
            <a:chOff x="4254592" y="3260566"/>
            <a:chExt cx="336868" cy="336868"/>
          </a:xfrm>
        </p:grpSpPr>
        <p:sp>
          <p:nvSpPr>
            <p:cNvPr id="31" name="Oval 30"/>
            <p:cNvSpPr/>
            <p:nvPr/>
          </p:nvSpPr>
          <p:spPr>
            <a:xfrm>
              <a:off x="4254592" y="3260566"/>
              <a:ext cx="336868" cy="33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52400" dir="10800000" sx="85000" sy="8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4379291" y="3353304"/>
              <a:ext cx="87471" cy="151392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103" name="图片 102"/>
          <p:cNvPicPr/>
          <p:nvPr>
            <p:custDataLst>
              <p:tags r:id="rId2"/>
            </p:custDataLst>
          </p:nvPr>
        </p:nvPicPr>
        <p:blipFill>
          <a:blip r:embed="rId3"/>
          <a:srcRect r="-3167" b="5444"/>
          <a:stretch>
            <a:fillRect/>
          </a:stretch>
        </p:blipFill>
        <p:spPr>
          <a:xfrm>
            <a:off x="1270" y="0"/>
            <a:ext cx="1572260" cy="108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45770" y="2055495"/>
            <a:ext cx="287909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bg1"/>
                </a:solidFill>
                <a:sym typeface="+mn-ea"/>
              </a:rPr>
              <a:t>Spécificités BD: </a:t>
            </a:r>
            <a:endParaRPr lang="en-GB" sz="3200" b="1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 b="1">
                <a:solidFill>
                  <a:schemeClr val="bg1"/>
                </a:solidFill>
                <a:sym typeface="+mn-ea"/>
              </a:rPr>
              <a:t>1</a:t>
            </a:r>
            <a:r>
              <a:rPr lang="fr-CA" altLang="en-GB" sz="3200" b="1">
                <a:solidFill>
                  <a:schemeClr val="bg1"/>
                </a:solidFill>
                <a:sym typeface="+mn-ea"/>
              </a:rPr>
              <a:t>2</a:t>
            </a:r>
            <a:r>
              <a:rPr lang="en-GB" sz="3200" b="1">
                <a:solidFill>
                  <a:schemeClr val="bg1"/>
                </a:solidFill>
                <a:sym typeface="+mn-ea"/>
              </a:rPr>
              <a:t> tables</a:t>
            </a:r>
            <a:endParaRPr lang="en-GB" sz="3200" b="1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 b="1">
                <a:solidFill>
                  <a:schemeClr val="bg1"/>
                </a:solidFill>
                <a:sym typeface="+mn-ea"/>
              </a:rPr>
              <a:t>Héritage</a:t>
            </a:r>
            <a:endParaRPr lang="en-GB" altLang="en-US" sz="3200" b="1">
              <a:solidFill>
                <a:schemeClr val="bg1"/>
              </a:solidFill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 b="1">
                <a:solidFill>
                  <a:schemeClr val="bg1"/>
                </a:solidFill>
                <a:sym typeface="+mn-ea"/>
              </a:rPr>
              <a:t>Relation 1-N</a:t>
            </a:r>
            <a:endParaRPr lang="en-GB" sz="3200" b="1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 b="1">
                <a:solidFill>
                  <a:schemeClr val="bg1"/>
                </a:solidFill>
                <a:sym typeface="+mn-ea"/>
              </a:rPr>
              <a:t>Relation N-</a:t>
            </a:r>
            <a:r>
              <a:rPr lang="fr-CA" altLang="en-GB" sz="3200" b="1">
                <a:solidFill>
                  <a:schemeClr val="bg1"/>
                </a:solidFill>
                <a:sym typeface="+mn-ea"/>
              </a:rPr>
              <a:t>N</a:t>
            </a:r>
            <a:endParaRPr lang="fr-CA" altLang="en-GB" sz="32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b="1149"/>
          <a:stretch>
            <a:fillRect/>
          </a:stretch>
        </p:blipFill>
        <p:spPr>
          <a:xfrm>
            <a:off x="5086985" y="1080770"/>
            <a:ext cx="5686425" cy="5629275"/>
          </a:xfrm>
          <a:prstGeom prst="rect">
            <a:avLst/>
          </a:prstGeom>
        </p:spPr>
      </p:pic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178328" y="4932321"/>
            <a:ext cx="1648496" cy="1648496"/>
          </a:xfrm>
          <a:prstGeom prst="ellipse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6"/>
            </p:custDataLst>
          </p:nvPr>
        </p:nvSpPr>
        <p:spPr>
          <a:xfrm>
            <a:off x="631396" y="5236817"/>
            <a:ext cx="1343697" cy="1343697"/>
          </a:xfrm>
          <a:prstGeom prst="ellipse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  <p:bldP spid="3" grpId="0"/>
          <p:bldP spid="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  <p:bldP spid="3" grpId="0"/>
          <p:bldP spid="3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/>
          <p:nvPr>
            <p:custDataLst>
              <p:tags r:id="rId1"/>
            </p:custDataLst>
          </p:nvPr>
        </p:nvSpPr>
        <p:spPr>
          <a:xfrm>
            <a:off x="3800475" y="236220"/>
            <a:ext cx="3091815" cy="72072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Text Placeholder 2"/>
          <p:cNvSpPr txBox="1"/>
          <p:nvPr/>
        </p:nvSpPr>
        <p:spPr>
          <a:xfrm>
            <a:off x="4285615" y="416560"/>
            <a:ext cx="2172970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rPr>
              <a:t>DDL/DML</a:t>
            </a:r>
            <a:endParaRPr lang="en-GB" sz="3200" b="1" kern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  <a:p>
            <a:pPr algn="l"/>
            <a:endParaRPr lang="en-GB" sz="3200" b="1" kern="0" dirty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sp>
        <p:nvSpPr>
          <p:cNvPr id="53" name="Rectangle: Rounded Corners 52"/>
          <p:cNvSpPr/>
          <p:nvPr/>
        </p:nvSpPr>
        <p:spPr>
          <a:xfrm>
            <a:off x="3453765" y="3988435"/>
            <a:ext cx="8583930" cy="2209800"/>
          </a:xfrm>
          <a:prstGeom prst="roundRect">
            <a:avLst>
              <a:gd name="adj" fmla="val 1623"/>
            </a:avLst>
          </a:prstGeom>
          <a:solidFill>
            <a:srgbClr val="392469">
              <a:alpha val="44000"/>
            </a:srgbClr>
          </a:solidFill>
          <a:ln>
            <a:noFill/>
          </a:ln>
          <a:effectLst>
            <a:outerShdw blurRad="1270000" dist="508000" dir="5400000" sx="66000" sy="66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" name="Group 1"/>
          <p:cNvGrpSpPr/>
          <p:nvPr/>
        </p:nvGrpSpPr>
        <p:grpSpPr>
          <a:xfrm>
            <a:off x="509362" y="2619851"/>
            <a:ext cx="336868" cy="336868"/>
            <a:chOff x="4254592" y="3260566"/>
            <a:chExt cx="336868" cy="336868"/>
          </a:xfrm>
        </p:grpSpPr>
        <p:sp>
          <p:nvSpPr>
            <p:cNvPr id="31" name="Oval 30"/>
            <p:cNvSpPr/>
            <p:nvPr/>
          </p:nvSpPr>
          <p:spPr>
            <a:xfrm>
              <a:off x="4254592" y="3260566"/>
              <a:ext cx="336868" cy="33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52400" dir="10800000" sx="85000" sy="8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4379291" y="3353304"/>
              <a:ext cx="87471" cy="151392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103" name="图片 102"/>
          <p:cNvPicPr/>
          <p:nvPr>
            <p:custDataLst>
              <p:tags r:id="rId2"/>
            </p:custDataLst>
          </p:nvPr>
        </p:nvPicPr>
        <p:blipFill>
          <a:blip r:embed="rId3"/>
          <a:srcRect r="-3167" b="5444"/>
          <a:stretch>
            <a:fillRect/>
          </a:stretch>
        </p:blipFill>
        <p:spPr>
          <a:xfrm>
            <a:off x="1270" y="0"/>
            <a:ext cx="1572260" cy="108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208405" y="1310640"/>
            <a:ext cx="19710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bg1"/>
                </a:solidFill>
                <a:sym typeface="+mn-ea"/>
              </a:rPr>
              <a:t>DDL: </a:t>
            </a:r>
            <a:endParaRPr lang="en-GB" sz="240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2400">
                <a:solidFill>
                  <a:schemeClr val="bg1"/>
                </a:solidFill>
                <a:sym typeface="+mn-ea"/>
              </a:rPr>
              <a:t>Création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7895" y="4003675"/>
            <a:ext cx="22415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None/>
            </a:pPr>
            <a:r>
              <a:rPr lang="en-GB" sz="2400">
                <a:solidFill>
                  <a:schemeClr val="bg1"/>
                </a:solidFill>
                <a:sym typeface="+mn-ea"/>
              </a:rPr>
              <a:t>DML: </a:t>
            </a:r>
            <a:endParaRPr lang="en-GB" sz="2400">
              <a:solidFill>
                <a:schemeClr val="bg1"/>
              </a:solidFill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2400">
                <a:solidFill>
                  <a:schemeClr val="bg1"/>
                </a:solidFill>
                <a:sym typeface="+mn-ea"/>
              </a:rPr>
              <a:t>Sélection</a:t>
            </a:r>
            <a:endParaRPr lang="en-GB" sz="2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65" y="5311775"/>
            <a:ext cx="7342505" cy="3873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475" y="4342130"/>
            <a:ext cx="8401685" cy="36893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475" y="4649470"/>
            <a:ext cx="8374380" cy="37147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3765" y="5636895"/>
            <a:ext cx="8303895" cy="419100"/>
          </a:xfrm>
          <a:prstGeom prst="rect">
            <a:avLst/>
          </a:prstGeom>
        </p:spPr>
      </p:pic>
      <p:sp>
        <p:nvSpPr>
          <p:cNvPr id="35" name="Rectangle: Rounded Corners 52"/>
          <p:cNvSpPr/>
          <p:nvPr>
            <p:custDataLst>
              <p:tags r:id="rId8"/>
            </p:custDataLst>
          </p:nvPr>
        </p:nvSpPr>
        <p:spPr>
          <a:xfrm>
            <a:off x="3350260" y="1080770"/>
            <a:ext cx="8038465" cy="2757170"/>
          </a:xfrm>
          <a:prstGeom prst="roundRect">
            <a:avLst>
              <a:gd name="adj" fmla="val 1623"/>
            </a:avLst>
          </a:prstGeom>
          <a:solidFill>
            <a:srgbClr val="392469">
              <a:alpha val="44000"/>
            </a:srgbClr>
          </a:solidFill>
          <a:ln>
            <a:noFill/>
          </a:ln>
          <a:effectLst>
            <a:outerShdw blurRad="1270000" dist="508000" dir="5400000" sx="66000" sy="66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dirty="0">
              <a:solidFill>
                <a:srgbClr val="7048C9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490" y="1233170"/>
            <a:ext cx="7022465" cy="163004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0475" y="3001645"/>
            <a:ext cx="5549265" cy="623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1740" y="2956560"/>
            <a:ext cx="18262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2400">
                <a:solidFill>
                  <a:schemeClr val="bg1"/>
                </a:solidFill>
                <a:sym typeface="+mn-ea"/>
              </a:rPr>
              <a:t>Insertion 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9010" y="5501005"/>
            <a:ext cx="22110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2400">
                <a:solidFill>
                  <a:schemeClr val="bg1"/>
                </a:solidFill>
                <a:sym typeface="+mn-ea"/>
              </a:rPr>
              <a:t>modification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  <p:bldP spid="3" grpId="0"/>
          <p:bldP spid="3" grpId="1"/>
          <p:bldP spid="4" grpId="0"/>
          <p:bldP spid="4" grpId="1"/>
          <p:bldP spid="10" grpId="0"/>
          <p:bldP spid="10" grpId="1"/>
          <p:bldP spid="5" grpId="0"/>
          <p:bldP spid="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  <p:bldP spid="3" grpId="0"/>
          <p:bldP spid="3" grpId="1"/>
          <p:bldP spid="4" grpId="0"/>
          <p:bldP spid="4" grpId="1"/>
          <p:bldP spid="10" grpId="0"/>
          <p:bldP spid="10" grpId="1"/>
          <p:bldP spid="5" grpId="0"/>
          <p:bldP spid="5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/>
          <p:nvPr>
            <p:custDataLst>
              <p:tags r:id="rId1"/>
            </p:custDataLst>
          </p:nvPr>
        </p:nvSpPr>
        <p:spPr>
          <a:xfrm>
            <a:off x="3800475" y="112395"/>
            <a:ext cx="4665980" cy="72072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Text Placeholder 2"/>
          <p:cNvSpPr txBox="1"/>
          <p:nvPr/>
        </p:nvSpPr>
        <p:spPr>
          <a:xfrm>
            <a:off x="4079240" y="197485"/>
            <a:ext cx="4109085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+mn-ea"/>
              </a:rPr>
              <a:t>Spécificités Web</a:t>
            </a:r>
            <a:endParaRPr lang="en-US" altLang="en-GB" sz="3200" b="1" kern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Nunito Sans"/>
            </a:endParaRPr>
          </a:p>
          <a:p>
            <a:pPr algn="l"/>
            <a:endParaRPr lang="en-GB" sz="3200" b="1" kern="0" dirty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442" y="2843371"/>
            <a:ext cx="336868" cy="336868"/>
            <a:chOff x="4254592" y="3260566"/>
            <a:chExt cx="336868" cy="336868"/>
          </a:xfrm>
        </p:grpSpPr>
        <p:sp>
          <p:nvSpPr>
            <p:cNvPr id="31" name="Oval 30"/>
            <p:cNvSpPr/>
            <p:nvPr/>
          </p:nvSpPr>
          <p:spPr>
            <a:xfrm>
              <a:off x="4254592" y="3260566"/>
              <a:ext cx="336868" cy="33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52400" dir="10800000" sx="85000" sy="8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4379291" y="3353304"/>
              <a:ext cx="87471" cy="151392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103" name="图片 102"/>
          <p:cNvPicPr/>
          <p:nvPr>
            <p:custDataLst>
              <p:tags r:id="rId2"/>
            </p:custDataLst>
          </p:nvPr>
        </p:nvPicPr>
        <p:blipFill>
          <a:blip r:embed="rId3"/>
          <a:srcRect r="-3167" b="5444"/>
          <a:stretch>
            <a:fillRect/>
          </a:stretch>
        </p:blipFill>
        <p:spPr>
          <a:xfrm>
            <a:off x="1270" y="0"/>
            <a:ext cx="1572260" cy="108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12495" y="5167630"/>
            <a:ext cx="24022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en-GB" sz="2400" b="1">
                <a:solidFill>
                  <a:schemeClr val="bg1"/>
                </a:solidFill>
                <a:sym typeface="+mn-ea"/>
              </a:rPr>
              <a:t>R</a:t>
            </a:r>
            <a:r>
              <a:rPr lang="fr-CA" altLang="en-US" sz="2400" b="1">
                <a:solidFill>
                  <a:schemeClr val="bg1"/>
                </a:solidFill>
                <a:sym typeface="+mn-ea"/>
              </a:rPr>
              <a:t>é</a:t>
            </a:r>
            <a:r>
              <a:rPr lang="en-US" altLang="en-GB" sz="2400" b="1">
                <a:solidFill>
                  <a:schemeClr val="bg1"/>
                </a:solidFill>
                <a:sym typeface="+mn-ea"/>
              </a:rPr>
              <a:t>servation(membre)</a:t>
            </a:r>
            <a:endParaRPr lang="en-US" altLang="en-GB"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9340" y="1600200"/>
            <a:ext cx="2308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en-GB" sz="2400" b="1">
                <a:solidFill>
                  <a:schemeClr val="bg1"/>
                </a:solidFill>
                <a:sym typeface="+mn-ea"/>
              </a:rPr>
              <a:t>inscription</a:t>
            </a:r>
            <a:r>
              <a:rPr lang="en-GB" sz="2400">
                <a:solidFill>
                  <a:schemeClr val="bg1"/>
                </a:solidFill>
                <a:sym typeface="+mn-ea"/>
              </a:rPr>
              <a:t> 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445" y="3330575"/>
            <a:ext cx="40925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Se</a:t>
            </a:r>
            <a:r>
              <a:rPr lang="en-US" altLang="en-GB" sz="2400" b="1">
                <a:solidFill>
                  <a:schemeClr val="bg1"/>
                </a:solidFill>
                <a:sym typeface="+mn-ea"/>
              </a:rPr>
              <a:t> </a:t>
            </a:r>
            <a:r>
              <a:rPr lang="en-GB" sz="2400" b="1">
                <a:solidFill>
                  <a:schemeClr val="bg1"/>
                </a:solidFill>
                <a:sym typeface="+mn-ea"/>
              </a:rPr>
              <a:t>connecter</a:t>
            </a:r>
            <a:r>
              <a:rPr lang="en-US" altLang="en-GB" sz="2400" b="1">
                <a:solidFill>
                  <a:schemeClr val="bg1"/>
                </a:solidFill>
                <a:sym typeface="+mn-ea"/>
              </a:rPr>
              <a:t>/Modification</a:t>
            </a:r>
            <a:endParaRPr lang="en-US" altLang="en-GB" sz="2400" b="1">
              <a:solidFill>
                <a:schemeClr val="bg1"/>
              </a:solidFill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None/>
            </a:pPr>
            <a:r>
              <a:rPr lang="en-US" altLang="en-GB" sz="2400" b="1">
                <a:solidFill>
                  <a:schemeClr val="bg1"/>
                </a:solidFill>
                <a:sym typeface="+mn-ea"/>
              </a:rPr>
              <a:t>       (employ</a:t>
            </a:r>
            <a:r>
              <a:rPr lang="fr-CA" altLang="en-GB" sz="2400" b="1">
                <a:solidFill>
                  <a:schemeClr val="bg1"/>
                </a:solidFill>
                <a:sym typeface="+mn-ea"/>
              </a:rPr>
              <a:t>é 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/</a:t>
            </a:r>
            <a:r>
              <a:rPr lang="fr-CA" altLang="en-GB" sz="2400" b="1">
                <a:solidFill>
                  <a:schemeClr val="bg1"/>
                </a:solidFill>
                <a:sym typeface="+mn-ea"/>
              </a:rPr>
              <a:t>membre</a:t>
            </a:r>
            <a:r>
              <a:rPr lang="en-US" altLang="en-GB" sz="2400" b="1">
                <a:solidFill>
                  <a:schemeClr val="bg1"/>
                </a:solidFill>
                <a:sym typeface="+mn-ea"/>
              </a:rPr>
              <a:t>)</a:t>
            </a:r>
            <a:endParaRPr lang="en-US" altLang="en-GB" sz="24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00" y="4756785"/>
            <a:ext cx="4108450" cy="15208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380" y="2956560"/>
            <a:ext cx="1615440" cy="1562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585" y="4756785"/>
            <a:ext cx="3445510" cy="14617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145" y="2263140"/>
            <a:ext cx="2359025" cy="2332355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6654800" y="3320415"/>
            <a:ext cx="1471295" cy="5969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365" y="2043430"/>
            <a:ext cx="1939290" cy="2654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1005" y="946150"/>
            <a:ext cx="1735455" cy="189738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439535" y="1279525"/>
            <a:ext cx="1471295" cy="5969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8325" y="1279525"/>
            <a:ext cx="3528060" cy="640080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7152005" y="5167630"/>
            <a:ext cx="1471295" cy="5969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 animBg="1"/>
      <p:bldP spid="19" grpId="1" animBg="1"/>
      <p:bldP spid="5" grpId="0"/>
      <p:bldP spid="5" grpId="1"/>
      <p:bldP spid="16" grpId="0" animBg="1"/>
      <p:bldP spid="16" grpId="1" animBg="1"/>
      <p:bldP spid="3" grpId="0"/>
      <p:bldP spid="3" grpId="1"/>
      <p:bldP spid="21" grpId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52"/>
          <p:cNvSpPr/>
          <p:nvPr>
            <p:custDataLst>
              <p:tags r:id="rId1"/>
            </p:custDataLst>
          </p:nvPr>
        </p:nvSpPr>
        <p:spPr>
          <a:xfrm>
            <a:off x="6499225" y="1839595"/>
            <a:ext cx="5004435" cy="3938270"/>
          </a:xfrm>
          <a:prstGeom prst="roundRect">
            <a:avLst>
              <a:gd name="adj" fmla="val 1623"/>
            </a:avLst>
          </a:prstGeom>
          <a:gradFill>
            <a:gsLst>
              <a:gs pos="100000">
                <a:srgbClr val="2A1B4D">
                  <a:alpha val="20000"/>
                </a:srgbClr>
              </a:gs>
              <a:gs pos="56000">
                <a:srgbClr val="32205B"/>
              </a:gs>
              <a:gs pos="100000">
                <a:schemeClr val="accent1">
                  <a:lumMod val="75000"/>
                  <a:alpha val="47000"/>
                </a:schemeClr>
              </a:gs>
            </a:gsLst>
            <a:lin ang="5400000" scaled="0"/>
          </a:gradFill>
          <a:ln>
            <a:noFill/>
          </a:ln>
          <a:effectLst>
            <a:outerShdw blurRad="1270000" dist="508000" dir="5400000" sx="66000" sy="66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dirty="0"/>
          </a:p>
        </p:txBody>
      </p:sp>
      <p:sp>
        <p:nvSpPr>
          <p:cNvPr id="577" name="Google Shape;577;p36"/>
          <p:cNvSpPr/>
          <p:nvPr>
            <p:custDataLst>
              <p:tags r:id="rId2"/>
            </p:custDataLst>
          </p:nvPr>
        </p:nvSpPr>
        <p:spPr>
          <a:xfrm>
            <a:off x="2289175" y="338455"/>
            <a:ext cx="6722110" cy="66929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33" name="Text Placeholder 2"/>
          <p:cNvSpPr txBox="1"/>
          <p:nvPr/>
        </p:nvSpPr>
        <p:spPr>
          <a:xfrm>
            <a:off x="2484755" y="467360"/>
            <a:ext cx="6771005" cy="54038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en-US" altLang="en-GB" sz="3200" b="1" kern="0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+mn-ea"/>
              </a:rPr>
              <a:t>Conclusion et Perspective</a:t>
            </a:r>
            <a:endParaRPr lang="en-US" altLang="en-GB" sz="3200" b="1" kern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</a:endParaRPr>
          </a:p>
          <a:p>
            <a:pPr algn="l"/>
            <a:endParaRPr lang="fr-CA" altLang="en-US" sz="3200" b="1" kern="0" dirty="0">
              <a:solidFill>
                <a:schemeClr val="lt1"/>
              </a:solidFill>
              <a:latin typeface="Montserrat Alternates ExtraBold" panose="00000900000000000000"/>
              <a:ea typeface="Montserrat Alternates ExtraBold" panose="00000900000000000000"/>
              <a:cs typeface="Montserrat Alternates ExtraBold" panose="00000900000000000000"/>
              <a:sym typeface="Montserrat Alternates ExtraBold" panose="00000900000000000000"/>
            </a:endParaRPr>
          </a:p>
        </p:txBody>
      </p:sp>
      <p:sp>
        <p:nvSpPr>
          <p:cNvPr id="53" name="Rectangle: Rounded Corners 52"/>
          <p:cNvSpPr/>
          <p:nvPr/>
        </p:nvSpPr>
        <p:spPr>
          <a:xfrm>
            <a:off x="1316990" y="1805940"/>
            <a:ext cx="5004435" cy="3957955"/>
          </a:xfrm>
          <a:prstGeom prst="roundRect">
            <a:avLst>
              <a:gd name="adj" fmla="val 1623"/>
            </a:avLst>
          </a:prstGeom>
          <a:gradFill>
            <a:gsLst>
              <a:gs pos="100000">
                <a:srgbClr val="2A1B4D">
                  <a:alpha val="20000"/>
                </a:srgbClr>
              </a:gs>
              <a:gs pos="56000">
                <a:srgbClr val="32205B"/>
              </a:gs>
              <a:gs pos="100000">
                <a:schemeClr val="accent1">
                  <a:lumMod val="75000"/>
                  <a:alpha val="47000"/>
                </a:schemeClr>
              </a:gs>
            </a:gsLst>
            <a:lin ang="5400000" scaled="0"/>
          </a:gradFill>
          <a:ln>
            <a:noFill/>
          </a:ln>
          <a:effectLst>
            <a:outerShdw blurRad="1270000" dist="508000" dir="5400000" sx="66000" sy="66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" name="Group 1"/>
          <p:cNvGrpSpPr/>
          <p:nvPr/>
        </p:nvGrpSpPr>
        <p:grpSpPr>
          <a:xfrm>
            <a:off x="6409147" y="1328261"/>
            <a:ext cx="336868" cy="336868"/>
            <a:chOff x="4254592" y="3260566"/>
            <a:chExt cx="336868" cy="336868"/>
          </a:xfrm>
        </p:grpSpPr>
        <p:sp>
          <p:nvSpPr>
            <p:cNvPr id="31" name="Oval 30"/>
            <p:cNvSpPr/>
            <p:nvPr/>
          </p:nvSpPr>
          <p:spPr>
            <a:xfrm>
              <a:off x="4254592" y="3260566"/>
              <a:ext cx="336868" cy="33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52400" dir="10800000" sx="85000" sy="8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4379291" y="3353304"/>
              <a:ext cx="87471" cy="151392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103" name="图片 102"/>
          <p:cNvPicPr/>
          <p:nvPr>
            <p:custDataLst>
              <p:tags r:id="rId3"/>
            </p:custDataLst>
          </p:nvPr>
        </p:nvPicPr>
        <p:blipFill>
          <a:blip r:embed="rId4"/>
          <a:srcRect r="-3167" b="5444"/>
          <a:stretch>
            <a:fillRect/>
          </a:stretch>
        </p:blipFill>
        <p:spPr>
          <a:xfrm>
            <a:off x="1270" y="0"/>
            <a:ext cx="1572260" cy="108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414145" y="2178685"/>
            <a:ext cx="4747895" cy="3228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PostgreSQL</a:t>
            </a: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Python / Java</a:t>
            </a: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Type de données variées</a:t>
            </a: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Requêtes SQL</a:t>
            </a: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Site Web (HTML/PHP/CSS)</a:t>
            </a: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●"/>
            </a:pP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  <a:sym typeface="+mn-ea"/>
            </a:endParaRPr>
          </a:p>
        </p:txBody>
      </p:sp>
      <p:pic>
        <p:nvPicPr>
          <p:cNvPr id="618" name="Google Shape;618;p39"/>
          <p:cNvPicPr preferRelativeResize="0"/>
          <p:nvPr>
            <p:custDataLst>
              <p:tags r:id="rId5"/>
            </p:custDataLst>
          </p:nvPr>
        </p:nvPicPr>
        <p:blipFill rotWithShape="1">
          <a:blip r:embed="rId6"/>
          <a:srcRect l="18770" t="-2410" r="-18770" b="2409"/>
          <a:stretch>
            <a:fillRect/>
          </a:stretch>
        </p:blipFill>
        <p:spPr>
          <a:xfrm>
            <a:off x="286273" y="3236585"/>
            <a:ext cx="1002720" cy="100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图片 103"/>
          <p:cNvPicPr/>
          <p:nvPr/>
        </p:nvPicPr>
        <p:blipFill>
          <a:blip r:embed="rId7"/>
          <a:stretch>
            <a:fillRect/>
          </a:stretch>
        </p:blipFill>
        <p:spPr>
          <a:xfrm>
            <a:off x="57150" y="1666240"/>
            <a:ext cx="1231900" cy="984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8"/>
          <a:srcRect l="12593" t="4080" r="14500" b="5884"/>
          <a:stretch>
            <a:fillRect/>
          </a:stretch>
        </p:blipFill>
        <p:spPr>
          <a:xfrm>
            <a:off x="188595" y="5041265"/>
            <a:ext cx="1100455" cy="648970"/>
          </a:xfrm>
          <a:prstGeom prst="can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061845" y="1176655"/>
            <a:ext cx="40316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bg2"/>
                </a:solidFill>
                <a:sym typeface="+mn-ea"/>
              </a:rPr>
              <a:t>Complétude du projet</a:t>
            </a:r>
            <a:endParaRPr lang="en-GB" altLang="en-US" sz="2800" b="1">
              <a:solidFill>
                <a:schemeClr val="bg2"/>
              </a:solidFill>
              <a:sym typeface="+mn-ea"/>
            </a:endParaRPr>
          </a:p>
        </p:txBody>
      </p:sp>
      <p:sp>
        <p:nvSpPr>
          <p:cNvPr id="615" name="Google Shape;615;p39"/>
          <p:cNvSpPr txBox="1"/>
          <p:nvPr>
            <p:custDataLst>
              <p:tags r:id="rId9"/>
            </p:custDataLst>
          </p:nvPr>
        </p:nvSpPr>
        <p:spPr>
          <a:xfrm>
            <a:off x="7551063" y="5041070"/>
            <a:ext cx="2575500" cy="36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2000" b="0" i="0" u="none" strike="noStrike" cap="none">
                <a:solidFill>
                  <a:schemeClr val="lt1"/>
                </a:solidFill>
                <a:latin typeface="Montserrat Alternates ExtraBold" panose="00000900000000000000"/>
                <a:ea typeface="Montserrat Alternates ExtraBold" panose="00000900000000000000"/>
                <a:cs typeface="Montserrat Alternates ExtraBold" panose="00000900000000000000"/>
                <a:sym typeface="Montserrat Alternates ExtraBold" panose="000009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 panose="00000500000000000000"/>
              <a:buNone/>
              <a:defRPr sz="1600" b="1" i="0" u="none" strike="noStrike" cap="none">
                <a:solidFill>
                  <a:schemeClr val="accent5"/>
                </a:solidFill>
                <a:latin typeface="Alef" panose="00000500000000000000"/>
                <a:ea typeface="Alef" panose="00000500000000000000"/>
                <a:cs typeface="Alef" panose="00000500000000000000"/>
                <a:sym typeface="Alef" panose="00000500000000000000"/>
              </a:defRPr>
            </a:lvl9pPr>
          </a:lstStyle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GB" sz="2800" b="1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0325" y="1938655"/>
            <a:ext cx="53181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système de </a:t>
            </a:r>
            <a:r>
              <a:rPr lang="en-US" alt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Parking</a:t>
            </a:r>
            <a:endParaRPr lang="en-US" altLang="en-GB" sz="3200">
              <a:solidFill>
                <a:schemeClr val="accent6">
                  <a:lumMod val="40000"/>
                  <a:lumOff val="60000"/>
                </a:schemeClr>
              </a:solidFill>
              <a:sym typeface="+mn-ea"/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Services spécialisées</a:t>
            </a: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  <a:sym typeface="+mn-ea"/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Réserv</a:t>
            </a:r>
            <a:r>
              <a:rPr lang="en-US" alt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ation&amp;inscription</a:t>
            </a: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 </a:t>
            </a: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  <a:sym typeface="+mn-ea"/>
            </a:endParaRPr>
          </a:p>
          <a:p>
            <a:pPr marL="127000" indent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en ligne</a:t>
            </a: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  <a:sym typeface="+mn-ea"/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Mise à jour avec Javascript</a:t>
            </a:r>
            <a:endParaRPr lang="en-GB" sz="320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45720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portique Membre/Employ</a:t>
            </a:r>
            <a:r>
              <a:rPr lang="fr-CA" altLang="en-US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é</a:t>
            </a:r>
            <a:endParaRPr lang="en-US" altLang="en-GB" sz="3200">
              <a:solidFill>
                <a:schemeClr val="accent6">
                  <a:lumMod val="40000"/>
                  <a:lumOff val="60000"/>
                </a:schemeClr>
              </a:solidFill>
              <a:sym typeface="+mn-ea"/>
            </a:endParaRPr>
          </a:p>
          <a:p>
            <a:pPr marL="127000" indent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en-GB" sz="320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/Mixte</a:t>
            </a:r>
            <a:endParaRPr lang="en-US" altLang="en-GB" sz="3200">
              <a:solidFill>
                <a:schemeClr val="accent6">
                  <a:lumMod val="40000"/>
                  <a:lumOff val="60000"/>
                </a:schemeClr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7550785" y="1181735"/>
            <a:ext cx="2740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bg2"/>
                </a:solidFill>
                <a:sym typeface="+mn-ea"/>
              </a:rPr>
              <a:t>Élargissement</a:t>
            </a:r>
            <a:endParaRPr lang="en-GB" sz="2800" b="1">
              <a:solidFill>
                <a:schemeClr val="bg2"/>
              </a:solidFill>
              <a:sym typeface="+mn-ea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1"/>
          <a:srcRect l="8067" t="6671" r="7658" b="8952"/>
          <a:stretch>
            <a:fillRect/>
          </a:stretch>
        </p:blipFill>
        <p:spPr>
          <a:xfrm>
            <a:off x="6644005" y="5763895"/>
            <a:ext cx="1181735" cy="90551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623" name="Google Shape;623;p39"/>
          <p:cNvPicPr preferRelativeResize="0"/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313420" y="5843270"/>
            <a:ext cx="765175" cy="76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图片 107"/>
          <p:cNvPicPr/>
          <p:nvPr/>
        </p:nvPicPr>
        <p:blipFill>
          <a:blip r:embed="rId14"/>
          <a:srcRect l="-4445" t="2808" r="4445" b="-2808"/>
          <a:stretch>
            <a:fillRect/>
          </a:stretch>
        </p:blipFill>
        <p:spPr>
          <a:xfrm>
            <a:off x="9711690" y="5477510"/>
            <a:ext cx="1725295" cy="125031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>
            <p:custDataLst>
              <p:tags r:id="rId15"/>
            </p:custDataLst>
          </p:nvPr>
        </p:nvSpPr>
        <p:spPr>
          <a:xfrm>
            <a:off x="2176780" y="1176655"/>
            <a:ext cx="3801745" cy="5359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16"/>
            </p:custDataLst>
          </p:nvPr>
        </p:nvSpPr>
        <p:spPr>
          <a:xfrm>
            <a:off x="7762875" y="1156335"/>
            <a:ext cx="2466975" cy="53467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4" grpId="0" bldLvl="0" animBg="1"/>
      <p:bldP spid="6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commondata" val="eyJoZGlkIjoiN2YzNjBkOTgyNWQ1YTMxYzM3MzMwNWFiODNmOWIzYWM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excellent 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48C9"/>
      </a:accent1>
      <a:accent2>
        <a:srgbClr val="46B5ED"/>
      </a:accent2>
      <a:accent3>
        <a:srgbClr val="EA4FAD"/>
      </a:accent3>
      <a:accent4>
        <a:srgbClr val="25C9EF"/>
      </a:accent4>
      <a:accent5>
        <a:srgbClr val="D0459E"/>
      </a:accent5>
      <a:accent6>
        <a:srgbClr val="7C50D9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886</Words>
  <Application>WPS 演示</Application>
  <PresentationFormat>宽屏</PresentationFormat>
  <Paragraphs>81</Paragraphs>
  <Slides>6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7" baseType="lpstr">
      <vt:lpstr>Arial</vt:lpstr>
      <vt:lpstr>宋体</vt:lpstr>
      <vt:lpstr>Wingdings</vt:lpstr>
      <vt:lpstr>Nexa Light</vt:lpstr>
      <vt:lpstr>Roboto Condensed</vt:lpstr>
      <vt:lpstr>Segoe UI</vt:lpstr>
      <vt:lpstr>Segoe UI Light</vt:lpstr>
      <vt:lpstr>Advent Pro</vt:lpstr>
      <vt:lpstr>Verdana</vt:lpstr>
      <vt:lpstr>Saira</vt:lpstr>
      <vt:lpstr>FZHei-B01S</vt:lpstr>
      <vt:lpstr>Montserrat Alternates ExtraBold</vt:lpstr>
      <vt:lpstr>Segoe Print</vt:lpstr>
      <vt:lpstr>Nunito Sans</vt:lpstr>
      <vt:lpstr>Alef</vt:lpstr>
      <vt:lpstr>Calibri</vt:lpstr>
      <vt:lpstr>微软雅黑</vt:lpstr>
      <vt:lpstr>Arial Unicode MS</vt:lpstr>
      <vt:lpstr>等线</vt:lpstr>
      <vt:lpstr>Yu Gothic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1视频</dc:title>
  <dc:creator>1</dc:creator>
  <cp:lastModifiedBy>OliviaYYG</cp:lastModifiedBy>
  <cp:revision>273</cp:revision>
  <dcterms:created xsi:type="dcterms:W3CDTF">2017-08-02T01:18:00Z</dcterms:created>
  <dcterms:modified xsi:type="dcterms:W3CDTF">2025-06-15T14:20:59Z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F6DABE7A724345549CA9698408464B22_13</vt:lpwstr>
  </property>
</Properties>
</file>